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5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296" r:id="rId51"/>
  </p:sldIdLst>
  <p:sldSz cx="9144000" cy="5143500" type="screen16x9"/>
  <p:notesSz cx="6858000" cy="9144000"/>
  <p:embeddedFontLst>
    <p:embeddedFont>
      <p:font typeface="Advent Pro Medium" panose="020B0604020202020204" charset="0"/>
      <p:regular r:id="rId53"/>
      <p:bold r:id="rId54"/>
    </p:embeddedFont>
    <p:embeddedFont>
      <p:font typeface="Advent Pro SemiBold" panose="020B0604020202020204" charset="0"/>
      <p:regular r:id="rId55"/>
      <p:bold r:id="rId56"/>
    </p:embeddedFont>
    <p:embeddedFont>
      <p:font typeface="Amatic SC" panose="020B0604020202020204" charset="-79"/>
      <p:regular r:id="rId57"/>
      <p:bold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Fira Sans Condensed Medium" panose="020B0604020202020204" charset="0"/>
      <p:regular r:id="rId67"/>
      <p:bold r:id="rId68"/>
      <p:italic r:id="rId69"/>
      <p:boldItalic r:id="rId70"/>
    </p:embeddedFont>
    <p:embeddedFont>
      <p:font typeface="Fira Sans Extra Condensed Medium" panose="020B0604020202020204" charset="0"/>
      <p:regular r:id="rId71"/>
      <p:bold r:id="rId72"/>
      <p:italic r:id="rId73"/>
      <p:boldItalic r:id="rId74"/>
    </p:embeddedFont>
    <p:embeddedFont>
      <p:font typeface="Livvic Light" panose="020B0604020202020204" charset="0"/>
      <p:regular r:id="rId75"/>
      <p:italic r:id="rId76"/>
    </p:embeddedFont>
    <p:embeddedFont>
      <p:font typeface="Maven Pro" panose="020B0604020202020204" charset="0"/>
      <p:regular r:id="rId77"/>
      <p:bold r:id="rId78"/>
    </p:embeddedFont>
    <p:embeddedFont>
      <p:font typeface="Maven Pro SemiBold" panose="020B0604020202020204" charset="0"/>
      <p:regular r:id="rId79"/>
      <p:bold r:id="rId80"/>
    </p:embeddedFont>
    <p:embeddedFont>
      <p:font typeface="Nunito Light" panose="020B0604020202020204" charset="0"/>
      <p:regular r:id="rId81"/>
      <p:italic r:id="rId82"/>
    </p:embeddedFont>
    <p:embeddedFont>
      <p:font typeface="Proxima Nova" panose="020B0604020202020204" charset="0"/>
      <p:regular r:id="rId83"/>
      <p:bold r:id="rId84"/>
      <p:italic r:id="rId85"/>
      <p:boldItalic r:id="rId86"/>
    </p:embeddedFont>
    <p:embeddedFont>
      <p:font typeface="Proxima Nova Semibold" panose="020B0604020202020204" charset="0"/>
      <p:regular r:id="rId87"/>
      <p:bold r:id="rId88"/>
      <p:boldItalic r:id="rId89"/>
    </p:embeddedFont>
    <p:embeddedFont>
      <p:font typeface="Roboto Medium" panose="020B0604020202020204" charset="0"/>
      <p:regular r:id="rId90"/>
      <p:bold r:id="rId91"/>
      <p:italic r:id="rId92"/>
      <p:boldItalic r:id="rId93"/>
    </p:embeddedFont>
    <p:embeddedFont>
      <p:font typeface="Share Tech" panose="020B0604020202020204" charset="0"/>
      <p:regular r:id="rId9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0B4462-F105-4BCB-A5D0-649B0BBF64A9}">
  <a:tblStyle styleId="{DC0B4462-F105-4BCB-A5D0-649B0BBF64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111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28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font" Target="fonts/font3.fntdata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76" Type="http://schemas.openxmlformats.org/officeDocument/2006/relationships/font" Target="fonts/font24.fntdata"/><Relationship Id="rId84" Type="http://schemas.openxmlformats.org/officeDocument/2006/relationships/font" Target="fonts/font32.fntdata"/><Relationship Id="rId89" Type="http://schemas.openxmlformats.org/officeDocument/2006/relationships/font" Target="fonts/font37.fntdata"/><Relationship Id="rId97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font" Target="fonts/font19.fntdata"/><Relationship Id="rId92" Type="http://schemas.openxmlformats.org/officeDocument/2006/relationships/font" Target="fonts/font40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74" Type="http://schemas.openxmlformats.org/officeDocument/2006/relationships/font" Target="fonts/font22.fntdata"/><Relationship Id="rId79" Type="http://schemas.openxmlformats.org/officeDocument/2006/relationships/font" Target="fonts/font27.fntdata"/><Relationship Id="rId87" Type="http://schemas.openxmlformats.org/officeDocument/2006/relationships/font" Target="fonts/font35.fntdata"/><Relationship Id="rId5" Type="http://schemas.openxmlformats.org/officeDocument/2006/relationships/slide" Target="slides/slide3.xml"/><Relationship Id="rId61" Type="http://schemas.openxmlformats.org/officeDocument/2006/relationships/font" Target="fonts/font9.fntdata"/><Relationship Id="rId82" Type="http://schemas.openxmlformats.org/officeDocument/2006/relationships/font" Target="fonts/font30.fntdata"/><Relationship Id="rId90" Type="http://schemas.openxmlformats.org/officeDocument/2006/relationships/font" Target="fonts/font38.fntdata"/><Relationship Id="rId95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77" Type="http://schemas.openxmlformats.org/officeDocument/2006/relationships/font" Target="fonts/font25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20.fntdata"/><Relationship Id="rId80" Type="http://schemas.openxmlformats.org/officeDocument/2006/relationships/font" Target="fonts/font28.fntdata"/><Relationship Id="rId85" Type="http://schemas.openxmlformats.org/officeDocument/2006/relationships/font" Target="fonts/font33.fntdata"/><Relationship Id="rId93" Type="http://schemas.openxmlformats.org/officeDocument/2006/relationships/font" Target="fonts/font41.fntdata"/><Relationship Id="rId98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font" Target="fonts/font23.fntdata"/><Relationship Id="rId83" Type="http://schemas.openxmlformats.org/officeDocument/2006/relationships/font" Target="fonts/font31.fntdata"/><Relationship Id="rId88" Type="http://schemas.openxmlformats.org/officeDocument/2006/relationships/font" Target="fonts/font36.fntdata"/><Relationship Id="rId91" Type="http://schemas.openxmlformats.org/officeDocument/2006/relationships/font" Target="fonts/font39.fntdata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font" Target="fonts/font21.fntdata"/><Relationship Id="rId78" Type="http://schemas.openxmlformats.org/officeDocument/2006/relationships/font" Target="fonts/font26.fntdata"/><Relationship Id="rId81" Type="http://schemas.openxmlformats.org/officeDocument/2006/relationships/font" Target="fonts/font29.fntdata"/><Relationship Id="rId86" Type="http://schemas.openxmlformats.org/officeDocument/2006/relationships/font" Target="fonts/font34.fntdata"/><Relationship Id="rId94" Type="http://schemas.openxmlformats.org/officeDocument/2006/relationships/font" Target="fonts/font42.fntdata"/><Relationship Id="rId99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ah 194233" userId="25b46aee-ad77-4dbf-85b9-f47433b1d940" providerId="ADAL" clId="{C3CC180F-FAE9-43D7-9F6C-01CF22CCBD41}"/>
    <pc:docChg chg="undo redo custSel addSld modSld">
      <pc:chgData name="Farah 194233" userId="25b46aee-ad77-4dbf-85b9-f47433b1d940" providerId="ADAL" clId="{C3CC180F-FAE9-43D7-9F6C-01CF22CCBD41}" dt="2022-05-07T08:13:21.579" v="2053" actId="478"/>
      <pc:docMkLst>
        <pc:docMk/>
      </pc:docMkLst>
      <pc:sldChg chg="modSp mod">
        <pc:chgData name="Farah 194233" userId="25b46aee-ad77-4dbf-85b9-f47433b1d940" providerId="ADAL" clId="{C3CC180F-FAE9-43D7-9F6C-01CF22CCBD41}" dt="2022-05-06T00:42:16.755" v="11" actId="20577"/>
        <pc:sldMkLst>
          <pc:docMk/>
          <pc:sldMk cId="0" sldId="257"/>
        </pc:sldMkLst>
        <pc:spChg chg="mod">
          <ac:chgData name="Farah 194233" userId="25b46aee-ad77-4dbf-85b9-f47433b1d940" providerId="ADAL" clId="{C3CC180F-FAE9-43D7-9F6C-01CF22CCBD41}" dt="2022-05-06T00:42:16.755" v="11" actId="20577"/>
          <ac:spMkLst>
            <pc:docMk/>
            <pc:sldMk cId="0" sldId="257"/>
            <ac:spMk id="466" creationId="{00000000-0000-0000-0000-000000000000}"/>
          </ac:spMkLst>
        </pc:spChg>
      </pc:sldChg>
      <pc:sldChg chg="modSp mod">
        <pc:chgData name="Farah 194233" userId="25b46aee-ad77-4dbf-85b9-f47433b1d940" providerId="ADAL" clId="{C3CC180F-FAE9-43D7-9F6C-01CF22CCBD41}" dt="2022-05-06T01:11:29.541" v="312" actId="20577"/>
        <pc:sldMkLst>
          <pc:docMk/>
          <pc:sldMk cId="0" sldId="258"/>
        </pc:sldMkLst>
        <pc:spChg chg="mod">
          <ac:chgData name="Farah 194233" userId="25b46aee-ad77-4dbf-85b9-f47433b1d940" providerId="ADAL" clId="{C3CC180F-FAE9-43D7-9F6C-01CF22CCBD41}" dt="2022-05-06T01:10:59.930" v="248" actId="20577"/>
          <ac:spMkLst>
            <pc:docMk/>
            <pc:sldMk cId="0" sldId="258"/>
            <ac:spMk id="471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11:29.541" v="312" actId="20577"/>
          <ac:spMkLst>
            <pc:docMk/>
            <pc:sldMk cId="0" sldId="258"/>
            <ac:spMk id="472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09:56.603" v="98" actId="20577"/>
          <ac:spMkLst>
            <pc:docMk/>
            <pc:sldMk cId="0" sldId="258"/>
            <ac:spMk id="473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09:43.359" v="81" actId="20577"/>
          <ac:spMkLst>
            <pc:docMk/>
            <pc:sldMk cId="0" sldId="258"/>
            <ac:spMk id="474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10:17.351" v="140" actId="20577"/>
          <ac:spMkLst>
            <pc:docMk/>
            <pc:sldMk cId="0" sldId="258"/>
            <ac:spMk id="475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10:39.986" v="212" actId="20577"/>
          <ac:spMkLst>
            <pc:docMk/>
            <pc:sldMk cId="0" sldId="258"/>
            <ac:spMk id="477" creationId="{00000000-0000-0000-0000-000000000000}"/>
          </ac:spMkLst>
        </pc:spChg>
      </pc:sldChg>
      <pc:sldChg chg="addSp delSp modSp mod">
        <pc:chgData name="Farah 194233" userId="25b46aee-ad77-4dbf-85b9-f47433b1d940" providerId="ADAL" clId="{C3CC180F-FAE9-43D7-9F6C-01CF22CCBD41}" dt="2022-05-06T01:33:16.256" v="826" actId="14100"/>
        <pc:sldMkLst>
          <pc:docMk/>
          <pc:sldMk cId="0" sldId="259"/>
        </pc:sldMkLst>
        <pc:spChg chg="mod">
          <ac:chgData name="Farah 194233" userId="25b46aee-ad77-4dbf-85b9-f47433b1d940" providerId="ADAL" clId="{C3CC180F-FAE9-43D7-9F6C-01CF22CCBD41}" dt="2022-05-06T01:27:33.593" v="680" actId="208"/>
          <ac:spMkLst>
            <pc:docMk/>
            <pc:sldMk cId="0" sldId="259"/>
            <ac:spMk id="64" creationId="{6F913ABF-E499-A8FE-270F-7F6A545DA381}"/>
          </ac:spMkLst>
        </pc:spChg>
        <pc:spChg chg="mod">
          <ac:chgData name="Farah 194233" userId="25b46aee-ad77-4dbf-85b9-f47433b1d940" providerId="ADAL" clId="{C3CC180F-FAE9-43D7-9F6C-01CF22CCBD41}" dt="2022-05-06T01:27:33.593" v="680" actId="208"/>
          <ac:spMkLst>
            <pc:docMk/>
            <pc:sldMk cId="0" sldId="259"/>
            <ac:spMk id="65" creationId="{7358D612-BB22-8A70-34DF-6AB7F354225F}"/>
          </ac:spMkLst>
        </pc:spChg>
        <pc:spChg chg="mod">
          <ac:chgData name="Farah 194233" userId="25b46aee-ad77-4dbf-85b9-f47433b1d940" providerId="ADAL" clId="{C3CC180F-FAE9-43D7-9F6C-01CF22CCBD41}" dt="2022-05-06T01:33:16.256" v="826" actId="14100"/>
          <ac:spMkLst>
            <pc:docMk/>
            <pc:sldMk cId="0" sldId="259"/>
            <ac:spMk id="506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26:17.851" v="669" actId="20577"/>
          <ac:spMkLst>
            <pc:docMk/>
            <pc:sldMk cId="0" sldId="259"/>
            <ac:spMk id="507" creationId="{00000000-0000-0000-0000-000000000000}"/>
          </ac:spMkLst>
        </pc:spChg>
        <pc:grpChg chg="add mod">
          <ac:chgData name="Farah 194233" userId="25b46aee-ad77-4dbf-85b9-f47433b1d940" providerId="ADAL" clId="{C3CC180F-FAE9-43D7-9F6C-01CF22CCBD41}" dt="2022-05-06T01:27:32.100" v="679" actId="207"/>
          <ac:grpSpMkLst>
            <pc:docMk/>
            <pc:sldMk cId="0" sldId="259"/>
            <ac:grpSpMk id="63" creationId="{6799D66A-8FAE-AB01-6D35-6B87087D3B1B}"/>
          </ac:grpSpMkLst>
        </pc:grpChg>
        <pc:grpChg chg="del">
          <ac:chgData name="Farah 194233" userId="25b46aee-ad77-4dbf-85b9-f47433b1d940" providerId="ADAL" clId="{C3CC180F-FAE9-43D7-9F6C-01CF22CCBD41}" dt="2022-05-06T01:27:00.868" v="670" actId="478"/>
          <ac:grpSpMkLst>
            <pc:docMk/>
            <pc:sldMk cId="0" sldId="259"/>
            <ac:grpSpMk id="534" creationId="{00000000-0000-0000-0000-000000000000}"/>
          </ac:grpSpMkLst>
        </pc:grpChg>
      </pc:sldChg>
      <pc:sldChg chg="addSp delSp modSp mod">
        <pc:chgData name="Farah 194233" userId="25b46aee-ad77-4dbf-85b9-f47433b1d940" providerId="ADAL" clId="{C3CC180F-FAE9-43D7-9F6C-01CF22CCBD41}" dt="2022-05-07T08:12:16.713" v="2035" actId="20577"/>
        <pc:sldMkLst>
          <pc:docMk/>
          <pc:sldMk cId="0" sldId="260"/>
        </pc:sldMkLst>
        <pc:spChg chg="add del mod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3" creationId="{8F4D79D6-0B98-298D-91EB-D77D8BE4F302}"/>
          </ac:spMkLst>
        </pc:spChg>
        <pc:spChg chg="add del mod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5" creationId="{692CC353-CF35-734A-08C4-34A0E355F407}"/>
          </ac:spMkLst>
        </pc:spChg>
        <pc:spChg chg="add del mod">
          <ac:chgData name="Farah 194233" userId="25b46aee-ad77-4dbf-85b9-f47433b1d940" providerId="ADAL" clId="{C3CC180F-FAE9-43D7-9F6C-01CF22CCBD41}" dt="2022-05-06T01:36:24.156" v="858" actId="478"/>
          <ac:spMkLst>
            <pc:docMk/>
            <pc:sldMk cId="0" sldId="260"/>
            <ac:spMk id="7" creationId="{0E22682B-FBA4-2BA0-1624-DF1D6A3AA49F}"/>
          </ac:spMkLst>
        </pc:spChg>
        <pc:spChg chg="add mod">
          <ac:chgData name="Farah 194233" userId="25b46aee-ad77-4dbf-85b9-f47433b1d940" providerId="ADAL" clId="{C3CC180F-FAE9-43D7-9F6C-01CF22CCBD41}" dt="2022-05-07T08:12:16.713" v="2035" actId="20577"/>
          <ac:spMkLst>
            <pc:docMk/>
            <pc:sldMk cId="0" sldId="260"/>
            <ac:spMk id="9" creationId="{F6026EDF-6A27-11F4-34CC-274D6F8A60AE}"/>
          </ac:spMkLst>
        </pc:spChg>
        <pc:spChg chg="mod">
          <ac:chgData name="Farah 194233" userId="25b46aee-ad77-4dbf-85b9-f47433b1d940" providerId="ADAL" clId="{C3CC180F-FAE9-43D7-9F6C-01CF22CCBD41}" dt="2022-05-06T01:35:54.090" v="846"/>
          <ac:spMkLst>
            <pc:docMk/>
            <pc:sldMk cId="0" sldId="260"/>
            <ac:spMk id="28" creationId="{1EBB1944-AAB3-B3BD-0F61-902CF8EF8DE9}"/>
          </ac:spMkLst>
        </pc:spChg>
        <pc:spChg chg="mod">
          <ac:chgData name="Farah 194233" userId="25b46aee-ad77-4dbf-85b9-f47433b1d940" providerId="ADAL" clId="{C3CC180F-FAE9-43D7-9F6C-01CF22CCBD41}" dt="2022-05-06T01:35:54.090" v="846"/>
          <ac:spMkLst>
            <pc:docMk/>
            <pc:sldMk cId="0" sldId="260"/>
            <ac:spMk id="29" creationId="{6E3C6481-7352-4BC8-2106-AD609EE15A8A}"/>
          </ac:spMkLst>
        </pc:spChg>
        <pc:spChg chg="mod">
          <ac:chgData name="Farah 194233" userId="25b46aee-ad77-4dbf-85b9-f47433b1d940" providerId="ADAL" clId="{C3CC180F-FAE9-43D7-9F6C-01CF22CCBD41}" dt="2022-05-06T01:35:54.090" v="846"/>
          <ac:spMkLst>
            <pc:docMk/>
            <pc:sldMk cId="0" sldId="260"/>
            <ac:spMk id="30" creationId="{58232C13-9FBD-D99A-12BF-6B936DBD6629}"/>
          </ac:spMkLst>
        </pc:spChg>
        <pc:spChg chg="mod">
          <ac:chgData name="Farah 194233" userId="25b46aee-ad77-4dbf-85b9-f47433b1d940" providerId="ADAL" clId="{C3CC180F-FAE9-43D7-9F6C-01CF22CCBD41}" dt="2022-05-06T01:35:54.090" v="846"/>
          <ac:spMkLst>
            <pc:docMk/>
            <pc:sldMk cId="0" sldId="260"/>
            <ac:spMk id="31" creationId="{CC67100B-BB34-FB2B-31E6-F3E4D728E808}"/>
          </ac:spMkLst>
        </pc:spChg>
        <pc:spChg chg="mod">
          <ac:chgData name="Farah 194233" userId="25b46aee-ad77-4dbf-85b9-f47433b1d940" providerId="ADAL" clId="{C3CC180F-FAE9-43D7-9F6C-01CF22CCBD41}" dt="2022-05-06T01:33:43.968" v="841" actId="20577"/>
          <ac:spMkLst>
            <pc:docMk/>
            <pc:sldMk cId="0" sldId="260"/>
            <ac:spMk id="571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572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573" creationId="{00000000-0000-0000-0000-000000000000}"/>
          </ac:spMkLst>
        </pc:spChg>
        <pc:spChg chg="del mod">
          <ac:chgData name="Farah 194233" userId="25b46aee-ad77-4dbf-85b9-f47433b1d940" providerId="ADAL" clId="{C3CC180F-FAE9-43D7-9F6C-01CF22CCBD41}" dt="2022-05-06T01:36:17.105" v="856" actId="478"/>
          <ac:spMkLst>
            <pc:docMk/>
            <pc:sldMk cId="0" sldId="260"/>
            <ac:spMk id="574" creationId="{00000000-0000-0000-0000-000000000000}"/>
          </ac:spMkLst>
        </pc:spChg>
        <pc:spChg chg="del mod">
          <ac:chgData name="Farah 194233" userId="25b46aee-ad77-4dbf-85b9-f47433b1d940" providerId="ADAL" clId="{C3CC180F-FAE9-43D7-9F6C-01CF22CCBD41}" dt="2022-05-06T01:36:13.201" v="854" actId="478"/>
          <ac:spMkLst>
            <pc:docMk/>
            <pc:sldMk cId="0" sldId="260"/>
            <ac:spMk id="575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6T01:36:21.294" v="857" actId="478"/>
          <ac:spMkLst>
            <pc:docMk/>
            <pc:sldMk cId="0" sldId="260"/>
            <ac:spMk id="595" creationId="{00000000-0000-0000-0000-000000000000}"/>
          </ac:spMkLst>
        </pc:spChg>
        <pc:grpChg chg="add mod">
          <ac:chgData name="Farah 194233" userId="25b46aee-ad77-4dbf-85b9-f47433b1d940" providerId="ADAL" clId="{C3CC180F-FAE9-43D7-9F6C-01CF22CCBD41}" dt="2022-05-06T01:37:45.407" v="880" actId="14100"/>
          <ac:grpSpMkLst>
            <pc:docMk/>
            <pc:sldMk cId="0" sldId="260"/>
            <ac:grpSpMk id="27" creationId="{A8986CDD-2FEB-9610-0AE2-2E7F64C84EA9}"/>
          </ac:grpSpMkLst>
        </pc:grpChg>
        <pc:grpChg chg="del mod">
          <ac:chgData name="Farah 194233" userId="25b46aee-ad77-4dbf-85b9-f47433b1d940" providerId="ADAL" clId="{C3CC180F-FAE9-43D7-9F6C-01CF22CCBD41}" dt="2022-05-06T01:35:59.681" v="849" actId="478"/>
          <ac:grpSpMkLst>
            <pc:docMk/>
            <pc:sldMk cId="0" sldId="260"/>
            <ac:grpSpMk id="576" creationId="{00000000-0000-0000-0000-000000000000}"/>
          </ac:grpSpMkLst>
        </pc:grpChg>
        <pc:cxnChg chg="mod">
          <ac:chgData name="Farah 194233" userId="25b46aee-ad77-4dbf-85b9-f47433b1d940" providerId="ADAL" clId="{C3CC180F-FAE9-43D7-9F6C-01CF22CCBD41}" dt="2022-05-06T01:36:21.294" v="857" actId="478"/>
          <ac:cxnSpMkLst>
            <pc:docMk/>
            <pc:sldMk cId="0" sldId="260"/>
            <ac:cxnSpMk id="592" creationId="{00000000-0000-0000-0000-000000000000}"/>
          </ac:cxnSpMkLst>
        </pc:cxnChg>
        <pc:cxnChg chg="mod">
          <ac:chgData name="Farah 194233" userId="25b46aee-ad77-4dbf-85b9-f47433b1d940" providerId="ADAL" clId="{C3CC180F-FAE9-43D7-9F6C-01CF22CCBD41}" dt="2022-05-06T01:37:28.163" v="877" actId="1076"/>
          <ac:cxnSpMkLst>
            <pc:docMk/>
            <pc:sldMk cId="0" sldId="260"/>
            <ac:cxnSpMk id="593" creationId="{00000000-0000-0000-0000-000000000000}"/>
          </ac:cxnSpMkLst>
        </pc:cxnChg>
      </pc:sldChg>
      <pc:sldChg chg="addSp delSp modSp mod">
        <pc:chgData name="Farah 194233" userId="25b46aee-ad77-4dbf-85b9-f47433b1d940" providerId="ADAL" clId="{C3CC180F-FAE9-43D7-9F6C-01CF22CCBD41}" dt="2022-05-06T01:57:31.324" v="1829" actId="478"/>
        <pc:sldMkLst>
          <pc:docMk/>
          <pc:sldMk cId="0" sldId="261"/>
        </pc:sldMkLst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57" creationId="{89EE55A2-B76B-B378-9AB0-8C32EB9C92F2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58" creationId="{CD8F1665-4DE8-F4E9-B6C1-E72A6AD3093E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59" creationId="{B077780B-43C4-D1DA-04F0-9C2D1633C156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0" creationId="{58EDA980-8B67-E434-A18E-649F6CF612D3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1" creationId="{F1F6355F-8482-D99F-488D-4964DD8DC8C1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2" creationId="{FC190448-D1CF-4871-13C9-F1124E01727D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3" creationId="{61B4CAAE-6D52-B58D-495B-4BF58F84A284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4" creationId="{8DF6F033-F9CC-27AD-1511-73C6F86B2C74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5" creationId="{C37E468D-93E9-38D2-68F7-3B02054BDF26}"/>
          </ac:spMkLst>
        </pc:spChg>
        <pc:spChg chg="mod">
          <ac:chgData name="Farah 194233" userId="25b46aee-ad77-4dbf-85b9-f47433b1d940" providerId="ADAL" clId="{C3CC180F-FAE9-43D7-9F6C-01CF22CCBD41}" dt="2022-05-06T01:53:14.323" v="1779" actId="207"/>
          <ac:spMkLst>
            <pc:docMk/>
            <pc:sldMk cId="0" sldId="261"/>
            <ac:spMk id="66" creationId="{7C414850-EF38-684D-9E99-E09F0F07886F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1" creationId="{4F2EF7DC-1E75-C8AB-D267-F9E1C73D2334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2" creationId="{A1623C0F-2C65-5990-CFFE-ED3B2BE30ED9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3" creationId="{550D3FAE-79CB-2AE4-306D-E201459E393C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4" creationId="{485443B1-6B6D-7873-8B70-E997B8F25C98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5" creationId="{244219B0-23B5-BCB7-766F-88DEAE103B18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6" creationId="{36A15679-1FC4-5AEB-75D5-360A91C8D3F9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7" creationId="{F2DA3BB1-A716-EEE1-D4E5-4A02B3A2451C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8" creationId="{72F2DA5B-8457-58F0-3B2D-C71569B3051E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79" creationId="{111220AC-073F-0E1C-6C71-3E53CC507C2C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0" creationId="{EA73EC24-0493-A9BF-D6C6-1B4B91121EEB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1" creationId="{4B7FC70C-A9AC-848E-13DA-FD71CBA8249C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2" creationId="{51D7E270-6919-209E-A025-5C12565C29B7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3" creationId="{8B1DDF46-CB5A-BABC-3113-4705DE4E1F79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4" creationId="{05C6B790-25C2-EDD1-F565-F12BC349F733}"/>
          </ac:spMkLst>
        </pc:spChg>
        <pc:spChg chg="mod">
          <ac:chgData name="Farah 194233" userId="25b46aee-ad77-4dbf-85b9-f47433b1d940" providerId="ADAL" clId="{C3CC180F-FAE9-43D7-9F6C-01CF22CCBD41}" dt="2022-05-06T01:55:34.240" v="1812" actId="207"/>
          <ac:spMkLst>
            <pc:docMk/>
            <pc:sldMk cId="0" sldId="261"/>
            <ac:spMk id="85" creationId="{476D7182-11DD-E8F5-9101-D947613A4729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87" creationId="{16051A1C-7ACC-5CF3-90E2-B3FFF4E1860B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88" creationId="{3750B411-F488-15D1-5D30-005728DC10AC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89" creationId="{DC43AA76-48CC-C4A2-52BD-142A1420BBDE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0" creationId="{27E0A415-716F-4FD1-DB43-C314F5DAA44C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1" creationId="{A69DA3DF-7EAF-932F-1D39-C3FE39F7311D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2" creationId="{39138F57-68FB-EE52-07BA-A462D2207D90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3" creationId="{99BD9D4F-A712-BA6E-DC57-3214F4F956A0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4" creationId="{904F4FFB-3E2E-43EA-75DB-718B97CEFECE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5" creationId="{B3FBF9DF-35B6-7752-7379-9B9E471D3107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6" creationId="{6116D28C-24D3-CE7F-E201-A8C4A53AE519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7" creationId="{B8CDF2D4-A847-9948-C4ED-6FB1CE352269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8" creationId="{79786BF8-D66C-FBB6-5765-1819F6DC56D7}"/>
          </ac:spMkLst>
        </pc:spChg>
        <pc:spChg chg="mod">
          <ac:chgData name="Farah 194233" userId="25b46aee-ad77-4dbf-85b9-f47433b1d940" providerId="ADAL" clId="{C3CC180F-FAE9-43D7-9F6C-01CF22CCBD41}" dt="2022-05-06T01:54:34.906" v="1789" actId="207"/>
          <ac:spMkLst>
            <pc:docMk/>
            <pc:sldMk cId="0" sldId="261"/>
            <ac:spMk id="99" creationId="{0BAA7169-396C-1936-E106-DBE13375BFF9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1" creationId="{096788AA-D006-7B47-4074-7D4B4EB4AA7A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2" creationId="{CED558DB-3497-71A6-CE27-4172B725C3D5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3" creationId="{D520A980-0F7F-B3D9-D9D5-A6ADBA39E275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4" creationId="{032FF534-AC1E-E251-B94C-85FB70FD2EF5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5" creationId="{2478C2C3-11F2-C533-9047-E32954A1EB9A}"/>
          </ac:spMkLst>
        </pc:spChg>
        <pc:spChg chg="mod">
          <ac:chgData name="Farah 194233" userId="25b46aee-ad77-4dbf-85b9-f47433b1d940" providerId="ADAL" clId="{C3CC180F-FAE9-43D7-9F6C-01CF22CCBD41}" dt="2022-05-06T01:57:13.056" v="1826" actId="207"/>
          <ac:spMkLst>
            <pc:docMk/>
            <pc:sldMk cId="0" sldId="261"/>
            <ac:spMk id="116" creationId="{51FC6071-2F3B-AACC-967D-330758F07280}"/>
          </ac:spMkLst>
        </pc:spChg>
        <pc:spChg chg="mod">
          <ac:chgData name="Farah 194233" userId="25b46aee-ad77-4dbf-85b9-f47433b1d940" providerId="ADAL" clId="{C3CC180F-FAE9-43D7-9F6C-01CF22CCBD41}" dt="2022-05-06T01:38:35.120" v="909" actId="20577"/>
          <ac:spMkLst>
            <pc:docMk/>
            <pc:sldMk cId="0" sldId="261"/>
            <ac:spMk id="600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7:46.367" v="1523" actId="20577"/>
          <ac:spMkLst>
            <pc:docMk/>
            <pc:sldMk cId="0" sldId="261"/>
            <ac:spMk id="601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7:41.467" v="1506" actId="20577"/>
          <ac:spMkLst>
            <pc:docMk/>
            <pc:sldMk cId="0" sldId="261"/>
            <ac:spMk id="602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50:40.516" v="1760" actId="20577"/>
          <ac:spMkLst>
            <pc:docMk/>
            <pc:sldMk cId="0" sldId="261"/>
            <ac:spMk id="603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7:14.891" v="1437" actId="20577"/>
          <ac:spMkLst>
            <pc:docMk/>
            <pc:sldMk cId="0" sldId="261"/>
            <ac:spMk id="604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8:32.745" v="1582" actId="20577"/>
          <ac:spMkLst>
            <pc:docMk/>
            <pc:sldMk cId="0" sldId="261"/>
            <ac:spMk id="605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9:04.652" v="1648" actId="20577"/>
          <ac:spMkLst>
            <pc:docMk/>
            <pc:sldMk cId="0" sldId="261"/>
            <ac:spMk id="606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49:19.167" v="1686" actId="20577"/>
          <ac:spMkLst>
            <pc:docMk/>
            <pc:sldMk cId="0" sldId="261"/>
            <ac:spMk id="607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50:06.293" v="1696" actId="20577"/>
          <ac:spMkLst>
            <pc:docMk/>
            <pc:sldMk cId="0" sldId="261"/>
            <ac:spMk id="608" creationId="{00000000-0000-0000-0000-000000000000}"/>
          </ac:spMkLst>
        </pc:spChg>
        <pc:spChg chg="mod ord">
          <ac:chgData name="Farah 194233" userId="25b46aee-ad77-4dbf-85b9-f47433b1d940" providerId="ADAL" clId="{C3CC180F-FAE9-43D7-9F6C-01CF22CCBD41}" dt="2022-05-06T01:55:41.676" v="1815" actId="1076"/>
          <ac:spMkLst>
            <pc:docMk/>
            <pc:sldMk cId="0" sldId="261"/>
            <ac:spMk id="609" creationId="{00000000-0000-0000-0000-000000000000}"/>
          </ac:spMkLst>
        </pc:spChg>
        <pc:spChg chg="add del">
          <ac:chgData name="Farah 194233" userId="25b46aee-ad77-4dbf-85b9-f47433b1d940" providerId="ADAL" clId="{C3CC180F-FAE9-43D7-9F6C-01CF22CCBD41}" dt="2022-05-06T01:57:31.324" v="1829" actId="478"/>
          <ac:spMkLst>
            <pc:docMk/>
            <pc:sldMk cId="0" sldId="261"/>
            <ac:spMk id="610" creationId="{00000000-0000-0000-0000-000000000000}"/>
          </ac:spMkLst>
        </pc:spChg>
        <pc:spChg chg="add del mod">
          <ac:chgData name="Farah 194233" userId="25b46aee-ad77-4dbf-85b9-f47433b1d940" providerId="ADAL" clId="{C3CC180F-FAE9-43D7-9F6C-01CF22CCBD41}" dt="2022-05-06T01:54:37.942" v="1791" actId="1076"/>
          <ac:spMkLst>
            <pc:docMk/>
            <pc:sldMk cId="0" sldId="261"/>
            <ac:spMk id="611" creationId="{00000000-0000-0000-0000-000000000000}"/>
          </ac:spMkLst>
        </pc:spChg>
        <pc:spChg chg="add del">
          <ac:chgData name="Farah 194233" userId="25b46aee-ad77-4dbf-85b9-f47433b1d940" providerId="ADAL" clId="{C3CC180F-FAE9-43D7-9F6C-01CF22CCBD41}" dt="2022-05-06T01:56:57.263" v="1822" actId="478"/>
          <ac:spMkLst>
            <pc:docMk/>
            <pc:sldMk cId="0" sldId="261"/>
            <ac:spMk id="612" creationId="{00000000-0000-0000-0000-000000000000}"/>
          </ac:spMkLst>
        </pc:spChg>
        <pc:grpChg chg="add del mod">
          <ac:chgData name="Farah 194233" userId="25b46aee-ad77-4dbf-85b9-f47433b1d940" providerId="ADAL" clId="{C3CC180F-FAE9-43D7-9F6C-01CF22CCBD41}" dt="2022-05-06T01:56:59.673" v="1823" actId="478"/>
          <ac:grpSpMkLst>
            <pc:docMk/>
            <pc:sldMk cId="0" sldId="261"/>
            <ac:grpSpMk id="56" creationId="{09E005F1-EC95-0712-B7B2-33E0C5E088D4}"/>
          </ac:grpSpMkLst>
        </pc:grpChg>
        <pc:grpChg chg="add mod">
          <ac:chgData name="Farah 194233" userId="25b46aee-ad77-4dbf-85b9-f47433b1d940" providerId="ADAL" clId="{C3CC180F-FAE9-43D7-9F6C-01CF22CCBD41}" dt="2022-05-06T01:55:53.318" v="1816" actId="1076"/>
          <ac:grpSpMkLst>
            <pc:docMk/>
            <pc:sldMk cId="0" sldId="261"/>
            <ac:grpSpMk id="70" creationId="{CB88C181-D7F4-0BD7-8E57-ABBD10CC15A5}"/>
          </ac:grpSpMkLst>
        </pc:grpChg>
        <pc:grpChg chg="add mod">
          <ac:chgData name="Farah 194233" userId="25b46aee-ad77-4dbf-85b9-f47433b1d940" providerId="ADAL" clId="{C3CC180F-FAE9-43D7-9F6C-01CF22CCBD41}" dt="2022-05-06T01:54:34.906" v="1789" actId="207"/>
          <ac:grpSpMkLst>
            <pc:docMk/>
            <pc:sldMk cId="0" sldId="261"/>
            <ac:grpSpMk id="86" creationId="{A02F494A-0AF6-A510-31BF-6EE9A11CAE9D}"/>
          </ac:grpSpMkLst>
        </pc:grpChg>
        <pc:grpChg chg="add mod">
          <ac:chgData name="Farah 194233" userId="25b46aee-ad77-4dbf-85b9-f47433b1d940" providerId="ADAL" clId="{C3CC180F-FAE9-43D7-9F6C-01CF22CCBD41}" dt="2022-05-06T01:57:17.767" v="1827" actId="1076"/>
          <ac:grpSpMkLst>
            <pc:docMk/>
            <pc:sldMk cId="0" sldId="261"/>
            <ac:grpSpMk id="110" creationId="{EE4DD649-0A23-C69B-5700-154EF4CCEEB2}"/>
          </ac:grpSpMkLst>
        </pc:grpChg>
        <pc:grpChg chg="del">
          <ac:chgData name="Farah 194233" userId="25b46aee-ad77-4dbf-85b9-f47433b1d940" providerId="ADAL" clId="{C3CC180F-FAE9-43D7-9F6C-01CF22CCBD41}" dt="2022-05-06T01:56:07.886" v="1818" actId="478"/>
          <ac:grpSpMkLst>
            <pc:docMk/>
            <pc:sldMk cId="0" sldId="261"/>
            <ac:grpSpMk id="616" creationId="{00000000-0000-0000-0000-000000000000}"/>
          </ac:grpSpMkLst>
        </pc:grpChg>
        <pc:grpChg chg="del">
          <ac:chgData name="Farah 194233" userId="25b46aee-ad77-4dbf-85b9-f47433b1d940" providerId="ADAL" clId="{C3CC180F-FAE9-43D7-9F6C-01CF22CCBD41}" dt="2022-05-06T01:54:10.304" v="1781" actId="478"/>
          <ac:grpSpMkLst>
            <pc:docMk/>
            <pc:sldMk cId="0" sldId="261"/>
            <ac:grpSpMk id="630" creationId="{00000000-0000-0000-0000-000000000000}"/>
          </ac:grpSpMkLst>
        </pc:grpChg>
        <pc:grpChg chg="del mod">
          <ac:chgData name="Farah 194233" userId="25b46aee-ad77-4dbf-85b9-f47433b1d940" providerId="ADAL" clId="{C3CC180F-FAE9-43D7-9F6C-01CF22CCBD41}" dt="2022-05-06T01:52:14.350" v="1773" actId="21"/>
          <ac:grpSpMkLst>
            <pc:docMk/>
            <pc:sldMk cId="0" sldId="261"/>
            <ac:grpSpMk id="636" creationId="{00000000-0000-0000-0000-000000000000}"/>
          </ac:grpSpMkLst>
        </pc:grpChg>
        <pc:cxnChg chg="mod">
          <ac:chgData name="Farah 194233" userId="25b46aee-ad77-4dbf-85b9-f47433b1d940" providerId="ADAL" clId="{C3CC180F-FAE9-43D7-9F6C-01CF22CCBD41}" dt="2022-05-06T01:55:41.676" v="1815" actId="1076"/>
          <ac:cxnSpMkLst>
            <pc:docMk/>
            <pc:sldMk cId="0" sldId="261"/>
            <ac:cxnSpMk id="613" creationId="{00000000-0000-0000-0000-000000000000}"/>
          </ac:cxnSpMkLst>
        </pc:cxnChg>
        <pc:cxnChg chg="mod">
          <ac:chgData name="Farah 194233" userId="25b46aee-ad77-4dbf-85b9-f47433b1d940" providerId="ADAL" clId="{C3CC180F-FAE9-43D7-9F6C-01CF22CCBD41}" dt="2022-05-06T01:57:31.324" v="1829" actId="478"/>
          <ac:cxnSpMkLst>
            <pc:docMk/>
            <pc:sldMk cId="0" sldId="261"/>
            <ac:cxnSpMk id="614" creationId="{00000000-0000-0000-0000-000000000000}"/>
          </ac:cxnSpMkLst>
        </pc:cxnChg>
        <pc:cxnChg chg="mod">
          <ac:chgData name="Farah 194233" userId="25b46aee-ad77-4dbf-85b9-f47433b1d940" providerId="ADAL" clId="{C3CC180F-FAE9-43D7-9F6C-01CF22CCBD41}" dt="2022-05-06T01:57:31.324" v="1829" actId="478"/>
          <ac:cxnSpMkLst>
            <pc:docMk/>
            <pc:sldMk cId="0" sldId="261"/>
            <ac:cxnSpMk id="615" creationId="{00000000-0000-0000-0000-000000000000}"/>
          </ac:cxnSpMkLst>
        </pc:cxnChg>
      </pc:sldChg>
      <pc:sldChg chg="delSp modSp mod">
        <pc:chgData name="Farah 194233" userId="25b46aee-ad77-4dbf-85b9-f47433b1d940" providerId="ADAL" clId="{C3CC180F-FAE9-43D7-9F6C-01CF22CCBD41}" dt="2022-05-07T08:13:21.579" v="2053" actId="478"/>
        <pc:sldMkLst>
          <pc:docMk/>
          <pc:sldMk cId="0" sldId="262"/>
        </pc:sldMkLst>
        <pc:spChg chg="mod">
          <ac:chgData name="Farah 194233" userId="25b46aee-ad77-4dbf-85b9-f47433b1d940" providerId="ADAL" clId="{C3CC180F-FAE9-43D7-9F6C-01CF22CCBD41}" dt="2022-05-07T08:13:11.166" v="2050" actId="20577"/>
          <ac:spMkLst>
            <pc:docMk/>
            <pc:sldMk cId="0" sldId="262"/>
            <ac:spMk id="658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59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60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61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62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75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76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5.615" v="2051" actId="478"/>
          <ac:spMkLst>
            <pc:docMk/>
            <pc:sldMk cId="0" sldId="262"/>
            <ac:spMk id="677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9.016" v="2052" actId="478"/>
          <ac:spMkLst>
            <pc:docMk/>
            <pc:sldMk cId="0" sldId="262"/>
            <ac:spMk id="678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5.615" v="2051" actId="478"/>
          <ac:spMkLst>
            <pc:docMk/>
            <pc:sldMk cId="0" sldId="262"/>
            <ac:spMk id="679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21.579" v="2053" actId="478"/>
          <ac:spMkLst>
            <pc:docMk/>
            <pc:sldMk cId="0" sldId="262"/>
            <ac:spMk id="680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15.615" v="2051" actId="478"/>
          <ac:spMkLst>
            <pc:docMk/>
            <pc:sldMk cId="0" sldId="262"/>
            <ac:spMk id="681" creationId="{00000000-0000-0000-0000-000000000000}"/>
          </ac:spMkLst>
        </pc:spChg>
        <pc:spChg chg="del">
          <ac:chgData name="Farah 194233" userId="25b46aee-ad77-4dbf-85b9-f47433b1d940" providerId="ADAL" clId="{C3CC180F-FAE9-43D7-9F6C-01CF22CCBD41}" dt="2022-05-07T08:13:21.579" v="2053" actId="478"/>
          <ac:spMkLst>
            <pc:docMk/>
            <pc:sldMk cId="0" sldId="262"/>
            <ac:spMk id="682" creationId="{00000000-0000-0000-0000-000000000000}"/>
          </ac:spMkLst>
        </pc:spChg>
        <pc:grpChg chg="del">
          <ac:chgData name="Farah 194233" userId="25b46aee-ad77-4dbf-85b9-f47433b1d940" providerId="ADAL" clId="{C3CC180F-FAE9-43D7-9F6C-01CF22CCBD41}" dt="2022-05-07T08:13:15.615" v="2051" actId="478"/>
          <ac:grpSpMkLst>
            <pc:docMk/>
            <pc:sldMk cId="0" sldId="262"/>
            <ac:grpSpMk id="663" creationId="{00000000-0000-0000-0000-000000000000}"/>
          </ac:grpSpMkLst>
        </pc:grpChg>
        <pc:grpChg chg="del">
          <ac:chgData name="Farah 194233" userId="25b46aee-ad77-4dbf-85b9-f47433b1d940" providerId="ADAL" clId="{C3CC180F-FAE9-43D7-9F6C-01CF22CCBD41}" dt="2022-05-07T08:13:15.615" v="2051" actId="478"/>
          <ac:grpSpMkLst>
            <pc:docMk/>
            <pc:sldMk cId="0" sldId="262"/>
            <ac:grpSpMk id="666" creationId="{00000000-0000-0000-0000-000000000000}"/>
          </ac:grpSpMkLst>
        </pc:grpChg>
        <pc:grpChg chg="del">
          <ac:chgData name="Farah 194233" userId="25b46aee-ad77-4dbf-85b9-f47433b1d940" providerId="ADAL" clId="{C3CC180F-FAE9-43D7-9F6C-01CF22CCBD41}" dt="2022-05-07T08:13:15.615" v="2051" actId="478"/>
          <ac:grpSpMkLst>
            <pc:docMk/>
            <pc:sldMk cId="0" sldId="262"/>
            <ac:grpSpMk id="669" creationId="{00000000-0000-0000-0000-000000000000}"/>
          </ac:grpSpMkLst>
        </pc:grpChg>
        <pc:grpChg chg="del">
          <ac:chgData name="Farah 194233" userId="25b46aee-ad77-4dbf-85b9-f47433b1d940" providerId="ADAL" clId="{C3CC180F-FAE9-43D7-9F6C-01CF22CCBD41}" dt="2022-05-07T08:13:15.615" v="2051" actId="478"/>
          <ac:grpSpMkLst>
            <pc:docMk/>
            <pc:sldMk cId="0" sldId="262"/>
            <ac:grpSpMk id="672" creationId="{00000000-0000-0000-0000-000000000000}"/>
          </ac:grpSpMkLst>
        </pc:grpChg>
      </pc:sldChg>
      <pc:sldChg chg="modSp mod">
        <pc:chgData name="Farah 194233" userId="25b46aee-ad77-4dbf-85b9-f47433b1d940" providerId="ADAL" clId="{C3CC180F-FAE9-43D7-9F6C-01CF22CCBD41}" dt="2022-05-06T01:16:04.890" v="335" actId="1076"/>
        <pc:sldMkLst>
          <pc:docMk/>
          <pc:sldMk cId="0" sldId="263"/>
        </pc:sldMkLst>
        <pc:spChg chg="mod">
          <ac:chgData name="Farah 194233" userId="25b46aee-ad77-4dbf-85b9-f47433b1d940" providerId="ADAL" clId="{C3CC180F-FAE9-43D7-9F6C-01CF22CCBD41}" dt="2022-05-06T01:15:57.766" v="334" actId="20577"/>
          <ac:spMkLst>
            <pc:docMk/>
            <pc:sldMk cId="0" sldId="263"/>
            <ac:spMk id="687" creationId="{00000000-0000-0000-0000-000000000000}"/>
          </ac:spMkLst>
        </pc:spChg>
        <pc:spChg chg="mod">
          <ac:chgData name="Farah 194233" userId="25b46aee-ad77-4dbf-85b9-f47433b1d940" providerId="ADAL" clId="{C3CC180F-FAE9-43D7-9F6C-01CF22CCBD41}" dt="2022-05-06T01:16:04.890" v="335" actId="1076"/>
          <ac:spMkLst>
            <pc:docMk/>
            <pc:sldMk cId="0" sldId="263"/>
            <ac:spMk id="688" creationId="{00000000-0000-0000-0000-000000000000}"/>
          </ac:spMkLst>
        </pc:spChg>
      </pc:sldChg>
      <pc:sldChg chg="modSp mod">
        <pc:chgData name="Farah 194233" userId="25b46aee-ad77-4dbf-85b9-f47433b1d940" providerId="ADAL" clId="{C3CC180F-FAE9-43D7-9F6C-01CF22CCBD41}" dt="2022-05-06T01:35:02.326" v="842" actId="1036"/>
        <pc:sldMkLst>
          <pc:docMk/>
          <pc:sldMk cId="0" sldId="291"/>
        </pc:sldMkLst>
        <pc:grpChg chg="mod">
          <ac:chgData name="Farah 194233" userId="25b46aee-ad77-4dbf-85b9-f47433b1d940" providerId="ADAL" clId="{C3CC180F-FAE9-43D7-9F6C-01CF22CCBD41}" dt="2022-05-06T01:35:02.326" v="842" actId="1036"/>
          <ac:grpSpMkLst>
            <pc:docMk/>
            <pc:sldMk cId="0" sldId="291"/>
            <ac:grpSpMk id="11387" creationId="{00000000-0000-0000-0000-000000000000}"/>
          </ac:grpSpMkLst>
        </pc:grpChg>
      </pc:sldChg>
      <pc:sldChg chg="modSp mod">
        <pc:chgData name="Farah 194233" userId="25b46aee-ad77-4dbf-85b9-f47433b1d940" providerId="ADAL" clId="{C3CC180F-FAE9-43D7-9F6C-01CF22CCBD41}" dt="2022-05-06T01:35:19.801" v="843" actId="1036"/>
        <pc:sldMkLst>
          <pc:docMk/>
          <pc:sldMk cId="0" sldId="292"/>
        </pc:sldMkLst>
        <pc:grpChg chg="mod">
          <ac:chgData name="Farah 194233" userId="25b46aee-ad77-4dbf-85b9-f47433b1d940" providerId="ADAL" clId="{C3CC180F-FAE9-43D7-9F6C-01CF22CCBD41}" dt="2022-05-06T01:35:19.801" v="843" actId="1036"/>
          <ac:grpSpMkLst>
            <pc:docMk/>
            <pc:sldMk cId="0" sldId="292"/>
            <ac:grpSpMk id="11943" creationId="{00000000-0000-0000-0000-000000000000}"/>
          </ac:grpSpMkLst>
        </pc:grpChg>
      </pc:sldChg>
      <pc:sldChg chg="modSp mod">
        <pc:chgData name="Farah 194233" userId="25b46aee-ad77-4dbf-85b9-f47433b1d940" providerId="ADAL" clId="{C3CC180F-FAE9-43D7-9F6C-01CF22CCBD41}" dt="2022-05-06T01:35:41.277" v="845" actId="1036"/>
        <pc:sldMkLst>
          <pc:docMk/>
          <pc:sldMk cId="0" sldId="295"/>
        </pc:sldMkLst>
        <pc:grpChg chg="mod">
          <ac:chgData name="Farah 194233" userId="25b46aee-ad77-4dbf-85b9-f47433b1d940" providerId="ADAL" clId="{C3CC180F-FAE9-43D7-9F6C-01CF22CCBD41}" dt="2022-05-06T01:35:41.277" v="845" actId="1036"/>
          <ac:grpSpMkLst>
            <pc:docMk/>
            <pc:sldMk cId="0" sldId="295"/>
            <ac:grpSpMk id="13345" creationId="{00000000-0000-0000-0000-000000000000}"/>
          </ac:grpSpMkLst>
        </pc:grpChg>
      </pc:sldChg>
      <pc:sldChg chg="addSp delSp modSp new mod">
        <pc:chgData name="Farah 194233" userId="25b46aee-ad77-4dbf-85b9-f47433b1d940" providerId="ADAL" clId="{C3CC180F-FAE9-43D7-9F6C-01CF22CCBD41}" dt="2022-05-06T01:19:44.881" v="379" actId="20577"/>
        <pc:sldMkLst>
          <pc:docMk/>
          <pc:sldMk cId="3343023506" sldId="297"/>
        </pc:sldMkLst>
        <pc:spChg chg="del">
          <ac:chgData name="Farah 194233" userId="25b46aee-ad77-4dbf-85b9-f47433b1d940" providerId="ADAL" clId="{C3CC180F-FAE9-43D7-9F6C-01CF22CCBD41}" dt="2022-05-06T01:17:04.154" v="339" actId="478"/>
          <ac:spMkLst>
            <pc:docMk/>
            <pc:sldMk cId="3343023506" sldId="297"/>
            <ac:spMk id="2" creationId="{9125D034-50FC-D036-E5EE-C69BCC20571F}"/>
          </ac:spMkLst>
        </pc:spChg>
        <pc:spChg chg="del">
          <ac:chgData name="Farah 194233" userId="25b46aee-ad77-4dbf-85b9-f47433b1d940" providerId="ADAL" clId="{C3CC180F-FAE9-43D7-9F6C-01CF22CCBD41}" dt="2022-05-06T01:17:04.154" v="339" actId="478"/>
          <ac:spMkLst>
            <pc:docMk/>
            <pc:sldMk cId="3343023506" sldId="297"/>
            <ac:spMk id="3" creationId="{D9816C2C-FFE1-0C55-C4DD-2E51C6FCF6F2}"/>
          </ac:spMkLst>
        </pc:spChg>
        <pc:spChg chg="del">
          <ac:chgData name="Farah 194233" userId="25b46aee-ad77-4dbf-85b9-f47433b1d940" providerId="ADAL" clId="{C3CC180F-FAE9-43D7-9F6C-01CF22CCBD41}" dt="2022-05-06T01:17:04.154" v="339" actId="478"/>
          <ac:spMkLst>
            <pc:docMk/>
            <pc:sldMk cId="3343023506" sldId="297"/>
            <ac:spMk id="4" creationId="{B4BFE32C-12E7-3D9C-3F45-7A9CC0C46C2B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5" creationId="{6B43E770-DF75-058E-20AF-B617DBE01DE0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6" creationId="{09A2C37E-BC20-A0DA-8347-A5DA7022A296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7" creationId="{90EC6423-6931-EF58-10AF-9408AE51F955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8" creationId="{99E62DDE-0DBF-208B-4622-B0F593AC446A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9" creationId="{FB5DC055-078D-9B7D-ADB1-8DFDBD76B0E8}"/>
          </ac:spMkLst>
        </pc:spChg>
        <pc:spChg chg="add del mod">
          <ac:chgData name="Farah 194233" userId="25b46aee-ad77-4dbf-85b9-f47433b1d940" providerId="ADAL" clId="{C3CC180F-FAE9-43D7-9F6C-01CF22CCBD41}" dt="2022-05-06T01:17:01.591" v="338"/>
          <ac:spMkLst>
            <pc:docMk/>
            <pc:sldMk cId="3343023506" sldId="297"/>
            <ac:spMk id="10" creationId="{929D1F7F-2840-3A0D-DA2D-FFA60CD21F9F}"/>
          </ac:spMkLst>
        </pc:spChg>
        <pc:spChg chg="add mod">
          <ac:chgData name="Farah 194233" userId="25b46aee-ad77-4dbf-85b9-f47433b1d940" providerId="ADAL" clId="{C3CC180F-FAE9-43D7-9F6C-01CF22CCBD41}" dt="2022-05-06T01:17:04.961" v="340"/>
          <ac:spMkLst>
            <pc:docMk/>
            <pc:sldMk cId="3343023506" sldId="297"/>
            <ac:spMk id="12" creationId="{46FED745-81C8-B667-8CD5-9498D0CE1EA7}"/>
          </ac:spMkLst>
        </pc:spChg>
        <pc:spChg chg="add mod">
          <ac:chgData name="Farah 194233" userId="25b46aee-ad77-4dbf-85b9-f47433b1d940" providerId="ADAL" clId="{C3CC180F-FAE9-43D7-9F6C-01CF22CCBD41}" dt="2022-05-06T01:19:44.881" v="379" actId="20577"/>
          <ac:spMkLst>
            <pc:docMk/>
            <pc:sldMk cId="3343023506" sldId="297"/>
            <ac:spMk id="13" creationId="{54A59AD3-1741-EA43-97D4-3919925619AF}"/>
          </ac:spMkLst>
        </pc:spChg>
        <pc:spChg chg="add mod">
          <ac:chgData name="Farah 194233" userId="25b46aee-ad77-4dbf-85b9-f47433b1d940" providerId="ADAL" clId="{C3CC180F-FAE9-43D7-9F6C-01CF22CCBD41}" dt="2022-05-06T01:17:04.961" v="340"/>
          <ac:spMkLst>
            <pc:docMk/>
            <pc:sldMk cId="3343023506" sldId="297"/>
            <ac:spMk id="14" creationId="{89D95B49-45D9-6DEA-0D33-A205EADA2CFD}"/>
          </ac:spMkLst>
        </pc:spChg>
        <pc:spChg chg="add mod">
          <ac:chgData name="Farah 194233" userId="25b46aee-ad77-4dbf-85b9-f47433b1d940" providerId="ADAL" clId="{C3CC180F-FAE9-43D7-9F6C-01CF22CCBD41}" dt="2022-05-06T01:17:09.511" v="342" actId="20577"/>
          <ac:spMkLst>
            <pc:docMk/>
            <pc:sldMk cId="3343023506" sldId="297"/>
            <ac:spMk id="15" creationId="{34B413B6-A773-2F80-2AC6-17CA1CDDB56F}"/>
          </ac:spMkLst>
        </pc:spChg>
        <pc:spChg chg="add mod">
          <ac:chgData name="Farah 194233" userId="25b46aee-ad77-4dbf-85b9-f47433b1d940" providerId="ADAL" clId="{C3CC180F-FAE9-43D7-9F6C-01CF22CCBD41}" dt="2022-05-06T01:17:04.961" v="340"/>
          <ac:spMkLst>
            <pc:docMk/>
            <pc:sldMk cId="3343023506" sldId="297"/>
            <ac:spMk id="16" creationId="{E7DD4A1B-408B-433F-254E-B49B21AAC52D}"/>
          </ac:spMkLst>
        </pc:spChg>
        <pc:spChg chg="add mod">
          <ac:chgData name="Farah 194233" userId="25b46aee-ad77-4dbf-85b9-f47433b1d940" providerId="ADAL" clId="{C3CC180F-FAE9-43D7-9F6C-01CF22CCBD41}" dt="2022-05-06T01:17:04.961" v="340"/>
          <ac:spMkLst>
            <pc:docMk/>
            <pc:sldMk cId="3343023506" sldId="297"/>
            <ac:spMk id="17" creationId="{7EB5227E-5952-8E98-3C4E-7EEA019DCAFD}"/>
          </ac:spMkLst>
        </pc:spChg>
        <pc:cxnChg chg="add del mod">
          <ac:chgData name="Farah 194233" userId="25b46aee-ad77-4dbf-85b9-f47433b1d940" providerId="ADAL" clId="{C3CC180F-FAE9-43D7-9F6C-01CF22CCBD41}" dt="2022-05-06T01:17:01.591" v="338"/>
          <ac:cxnSpMkLst>
            <pc:docMk/>
            <pc:sldMk cId="3343023506" sldId="297"/>
            <ac:cxnSpMk id="11" creationId="{18E1254A-8DE3-B598-0211-B444BB16043D}"/>
          </ac:cxnSpMkLst>
        </pc:cxnChg>
        <pc:cxnChg chg="add mod">
          <ac:chgData name="Farah 194233" userId="25b46aee-ad77-4dbf-85b9-f47433b1d940" providerId="ADAL" clId="{C3CC180F-FAE9-43D7-9F6C-01CF22CCBD41}" dt="2022-05-06T01:17:04.961" v="340"/>
          <ac:cxnSpMkLst>
            <pc:docMk/>
            <pc:sldMk cId="3343023506" sldId="297"/>
            <ac:cxnSpMk id="18" creationId="{E1F5FBBC-F86D-155F-3BAC-254028E4587E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21:03.202" v="479" actId="20577"/>
        <pc:sldMkLst>
          <pc:docMk/>
          <pc:sldMk cId="2506741731" sldId="298"/>
        </pc:sldMkLst>
        <pc:spChg chg="del">
          <ac:chgData name="Farah 194233" userId="25b46aee-ad77-4dbf-85b9-f47433b1d940" providerId="ADAL" clId="{C3CC180F-FAE9-43D7-9F6C-01CF22CCBD41}" dt="2022-05-06T01:17:16.283" v="344" actId="478"/>
          <ac:spMkLst>
            <pc:docMk/>
            <pc:sldMk cId="2506741731" sldId="298"/>
            <ac:spMk id="2" creationId="{C2A310CC-4862-D787-4CB1-EBB0AF621405}"/>
          </ac:spMkLst>
        </pc:spChg>
        <pc:spChg chg="del">
          <ac:chgData name="Farah 194233" userId="25b46aee-ad77-4dbf-85b9-f47433b1d940" providerId="ADAL" clId="{C3CC180F-FAE9-43D7-9F6C-01CF22CCBD41}" dt="2022-05-06T01:17:16.283" v="344" actId="478"/>
          <ac:spMkLst>
            <pc:docMk/>
            <pc:sldMk cId="2506741731" sldId="298"/>
            <ac:spMk id="3" creationId="{CFB764F1-AED3-9308-CC0D-11D841334593}"/>
          </ac:spMkLst>
        </pc:spChg>
        <pc:spChg chg="del">
          <ac:chgData name="Farah 194233" userId="25b46aee-ad77-4dbf-85b9-f47433b1d940" providerId="ADAL" clId="{C3CC180F-FAE9-43D7-9F6C-01CF22CCBD41}" dt="2022-05-06T01:17:16.283" v="344" actId="478"/>
          <ac:spMkLst>
            <pc:docMk/>
            <pc:sldMk cId="2506741731" sldId="298"/>
            <ac:spMk id="4" creationId="{C68DE58D-61F1-9EBD-036A-B55350D3D39D}"/>
          </ac:spMkLst>
        </pc:spChg>
        <pc:spChg chg="add mod">
          <ac:chgData name="Farah 194233" userId="25b46aee-ad77-4dbf-85b9-f47433b1d940" providerId="ADAL" clId="{C3CC180F-FAE9-43D7-9F6C-01CF22CCBD41}" dt="2022-05-06T01:17:17.286" v="345"/>
          <ac:spMkLst>
            <pc:docMk/>
            <pc:sldMk cId="2506741731" sldId="298"/>
            <ac:spMk id="5" creationId="{605291E5-A894-7436-C4D4-33DB174B7009}"/>
          </ac:spMkLst>
        </pc:spChg>
        <pc:spChg chg="add mod">
          <ac:chgData name="Farah 194233" userId="25b46aee-ad77-4dbf-85b9-f47433b1d940" providerId="ADAL" clId="{C3CC180F-FAE9-43D7-9F6C-01CF22CCBD41}" dt="2022-05-06T01:21:03.202" v="479" actId="20577"/>
          <ac:spMkLst>
            <pc:docMk/>
            <pc:sldMk cId="2506741731" sldId="298"/>
            <ac:spMk id="6" creationId="{B750BEFB-7AEC-C917-D136-026AEE52D558}"/>
          </ac:spMkLst>
        </pc:spChg>
        <pc:spChg chg="add mod">
          <ac:chgData name="Farah 194233" userId="25b46aee-ad77-4dbf-85b9-f47433b1d940" providerId="ADAL" clId="{C3CC180F-FAE9-43D7-9F6C-01CF22CCBD41}" dt="2022-05-06T01:17:17.286" v="345"/>
          <ac:spMkLst>
            <pc:docMk/>
            <pc:sldMk cId="2506741731" sldId="298"/>
            <ac:spMk id="7" creationId="{CEBBB301-AF9E-DBA5-B0E8-14B7C9D87F3E}"/>
          </ac:spMkLst>
        </pc:spChg>
        <pc:spChg chg="add mod">
          <ac:chgData name="Farah 194233" userId="25b46aee-ad77-4dbf-85b9-f47433b1d940" providerId="ADAL" clId="{C3CC180F-FAE9-43D7-9F6C-01CF22CCBD41}" dt="2022-05-06T01:17:19.913" v="347" actId="20577"/>
          <ac:spMkLst>
            <pc:docMk/>
            <pc:sldMk cId="2506741731" sldId="298"/>
            <ac:spMk id="8" creationId="{F1E5CAAB-D756-D435-0E82-18709F9A8B36}"/>
          </ac:spMkLst>
        </pc:spChg>
        <pc:spChg chg="add mod">
          <ac:chgData name="Farah 194233" userId="25b46aee-ad77-4dbf-85b9-f47433b1d940" providerId="ADAL" clId="{C3CC180F-FAE9-43D7-9F6C-01CF22CCBD41}" dt="2022-05-06T01:17:17.286" v="345"/>
          <ac:spMkLst>
            <pc:docMk/>
            <pc:sldMk cId="2506741731" sldId="298"/>
            <ac:spMk id="9" creationId="{367179A5-F9CE-D6A4-003E-00684C4CF5E5}"/>
          </ac:spMkLst>
        </pc:spChg>
        <pc:spChg chg="add mod">
          <ac:chgData name="Farah 194233" userId="25b46aee-ad77-4dbf-85b9-f47433b1d940" providerId="ADAL" clId="{C3CC180F-FAE9-43D7-9F6C-01CF22CCBD41}" dt="2022-05-06T01:17:17.286" v="345"/>
          <ac:spMkLst>
            <pc:docMk/>
            <pc:sldMk cId="2506741731" sldId="298"/>
            <ac:spMk id="10" creationId="{349503B8-2AB0-EBF1-F500-EE2F408EF23F}"/>
          </ac:spMkLst>
        </pc:spChg>
        <pc:cxnChg chg="add mod">
          <ac:chgData name="Farah 194233" userId="25b46aee-ad77-4dbf-85b9-f47433b1d940" providerId="ADAL" clId="{C3CC180F-FAE9-43D7-9F6C-01CF22CCBD41}" dt="2022-05-06T01:17:17.286" v="345"/>
          <ac:cxnSpMkLst>
            <pc:docMk/>
            <pc:sldMk cId="2506741731" sldId="298"/>
            <ac:cxnSpMk id="11" creationId="{A33796B9-BCA8-6CB7-D5B6-6E4DFEBCC711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23:42.917" v="564" actId="20577"/>
        <pc:sldMkLst>
          <pc:docMk/>
          <pc:sldMk cId="4232930790" sldId="299"/>
        </pc:sldMkLst>
        <pc:spChg chg="del">
          <ac:chgData name="Farah 194233" userId="25b46aee-ad77-4dbf-85b9-f47433b1d940" providerId="ADAL" clId="{C3CC180F-FAE9-43D7-9F6C-01CF22CCBD41}" dt="2022-05-06T01:17:27.483" v="349" actId="478"/>
          <ac:spMkLst>
            <pc:docMk/>
            <pc:sldMk cId="4232930790" sldId="299"/>
            <ac:spMk id="2" creationId="{2D4BB2FD-A7D7-0F6B-1A01-575FB3B84FD2}"/>
          </ac:spMkLst>
        </pc:spChg>
        <pc:spChg chg="del">
          <ac:chgData name="Farah 194233" userId="25b46aee-ad77-4dbf-85b9-f47433b1d940" providerId="ADAL" clId="{C3CC180F-FAE9-43D7-9F6C-01CF22CCBD41}" dt="2022-05-06T01:17:27.483" v="349" actId="478"/>
          <ac:spMkLst>
            <pc:docMk/>
            <pc:sldMk cId="4232930790" sldId="299"/>
            <ac:spMk id="3" creationId="{E2A59DCB-705E-D5FA-A83B-1806C98C0F2C}"/>
          </ac:spMkLst>
        </pc:spChg>
        <pc:spChg chg="del">
          <ac:chgData name="Farah 194233" userId="25b46aee-ad77-4dbf-85b9-f47433b1d940" providerId="ADAL" clId="{C3CC180F-FAE9-43D7-9F6C-01CF22CCBD41}" dt="2022-05-06T01:17:27.483" v="349" actId="478"/>
          <ac:spMkLst>
            <pc:docMk/>
            <pc:sldMk cId="4232930790" sldId="299"/>
            <ac:spMk id="4" creationId="{B3857AAE-BC99-748A-2E27-593F1AAD5E95}"/>
          </ac:spMkLst>
        </pc:spChg>
        <pc:spChg chg="add mod">
          <ac:chgData name="Farah 194233" userId="25b46aee-ad77-4dbf-85b9-f47433b1d940" providerId="ADAL" clId="{C3CC180F-FAE9-43D7-9F6C-01CF22CCBD41}" dt="2022-05-06T01:17:28.317" v="350"/>
          <ac:spMkLst>
            <pc:docMk/>
            <pc:sldMk cId="4232930790" sldId="299"/>
            <ac:spMk id="5" creationId="{DCCBA26C-618C-429B-22CF-5B6224AB7583}"/>
          </ac:spMkLst>
        </pc:spChg>
        <pc:spChg chg="add mod">
          <ac:chgData name="Farah 194233" userId="25b46aee-ad77-4dbf-85b9-f47433b1d940" providerId="ADAL" clId="{C3CC180F-FAE9-43D7-9F6C-01CF22CCBD41}" dt="2022-05-06T01:23:42.917" v="564" actId="20577"/>
          <ac:spMkLst>
            <pc:docMk/>
            <pc:sldMk cId="4232930790" sldId="299"/>
            <ac:spMk id="6" creationId="{3423E65D-D45F-B76C-7D60-96434D337551}"/>
          </ac:spMkLst>
        </pc:spChg>
        <pc:spChg chg="add mod">
          <ac:chgData name="Farah 194233" userId="25b46aee-ad77-4dbf-85b9-f47433b1d940" providerId="ADAL" clId="{C3CC180F-FAE9-43D7-9F6C-01CF22CCBD41}" dt="2022-05-06T01:17:28.317" v="350"/>
          <ac:spMkLst>
            <pc:docMk/>
            <pc:sldMk cId="4232930790" sldId="299"/>
            <ac:spMk id="7" creationId="{1ED58C40-B0BC-3C3A-D988-83221BBC5FD8}"/>
          </ac:spMkLst>
        </pc:spChg>
        <pc:spChg chg="add mod">
          <ac:chgData name="Farah 194233" userId="25b46aee-ad77-4dbf-85b9-f47433b1d940" providerId="ADAL" clId="{C3CC180F-FAE9-43D7-9F6C-01CF22CCBD41}" dt="2022-05-06T01:17:30.520" v="354" actId="20577"/>
          <ac:spMkLst>
            <pc:docMk/>
            <pc:sldMk cId="4232930790" sldId="299"/>
            <ac:spMk id="8" creationId="{854CC658-AEA2-750A-06DE-FAE3A9334DD2}"/>
          </ac:spMkLst>
        </pc:spChg>
        <pc:spChg chg="add mod">
          <ac:chgData name="Farah 194233" userId="25b46aee-ad77-4dbf-85b9-f47433b1d940" providerId="ADAL" clId="{C3CC180F-FAE9-43D7-9F6C-01CF22CCBD41}" dt="2022-05-06T01:17:28.317" v="350"/>
          <ac:spMkLst>
            <pc:docMk/>
            <pc:sldMk cId="4232930790" sldId="299"/>
            <ac:spMk id="9" creationId="{9B4757FC-360A-B30D-E2D3-FA0B461C2AD3}"/>
          </ac:spMkLst>
        </pc:spChg>
        <pc:spChg chg="add mod">
          <ac:chgData name="Farah 194233" userId="25b46aee-ad77-4dbf-85b9-f47433b1d940" providerId="ADAL" clId="{C3CC180F-FAE9-43D7-9F6C-01CF22CCBD41}" dt="2022-05-06T01:17:28.317" v="350"/>
          <ac:spMkLst>
            <pc:docMk/>
            <pc:sldMk cId="4232930790" sldId="299"/>
            <ac:spMk id="10" creationId="{F985A979-7A52-A91F-58D9-C12DB9E7C515}"/>
          </ac:spMkLst>
        </pc:spChg>
        <pc:cxnChg chg="add mod">
          <ac:chgData name="Farah 194233" userId="25b46aee-ad77-4dbf-85b9-f47433b1d940" providerId="ADAL" clId="{C3CC180F-FAE9-43D7-9F6C-01CF22CCBD41}" dt="2022-05-06T01:17:28.317" v="350"/>
          <ac:cxnSpMkLst>
            <pc:docMk/>
            <pc:sldMk cId="4232930790" sldId="299"/>
            <ac:cxnSpMk id="11" creationId="{D1CCA519-3218-0D0F-0734-437D741BCB71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17:43.728" v="359" actId="20577"/>
        <pc:sldMkLst>
          <pc:docMk/>
          <pc:sldMk cId="2321107667" sldId="300"/>
        </pc:sldMkLst>
        <pc:spChg chg="del">
          <ac:chgData name="Farah 194233" userId="25b46aee-ad77-4dbf-85b9-f47433b1d940" providerId="ADAL" clId="{C3CC180F-FAE9-43D7-9F6C-01CF22CCBD41}" dt="2022-05-06T01:17:40.882" v="356" actId="478"/>
          <ac:spMkLst>
            <pc:docMk/>
            <pc:sldMk cId="2321107667" sldId="300"/>
            <ac:spMk id="2" creationId="{C867E8D6-3DBC-1AD4-6BB9-9BC58F7E7F59}"/>
          </ac:spMkLst>
        </pc:spChg>
        <pc:spChg chg="del">
          <ac:chgData name="Farah 194233" userId="25b46aee-ad77-4dbf-85b9-f47433b1d940" providerId="ADAL" clId="{C3CC180F-FAE9-43D7-9F6C-01CF22CCBD41}" dt="2022-05-06T01:17:40.882" v="356" actId="478"/>
          <ac:spMkLst>
            <pc:docMk/>
            <pc:sldMk cId="2321107667" sldId="300"/>
            <ac:spMk id="3" creationId="{C8DD5056-30BA-8B3E-6FD8-8A8E3DA98F1B}"/>
          </ac:spMkLst>
        </pc:spChg>
        <pc:spChg chg="del">
          <ac:chgData name="Farah 194233" userId="25b46aee-ad77-4dbf-85b9-f47433b1d940" providerId="ADAL" clId="{C3CC180F-FAE9-43D7-9F6C-01CF22CCBD41}" dt="2022-05-06T01:17:40.882" v="356" actId="478"/>
          <ac:spMkLst>
            <pc:docMk/>
            <pc:sldMk cId="2321107667" sldId="300"/>
            <ac:spMk id="4" creationId="{27BC6A86-D3E5-E794-46AD-B1BE11F39B8D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5" creationId="{1798E791-3C0B-BC8F-29B6-C38E620E5ECC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6" creationId="{50C78B1A-000F-9C7F-2BBC-DA78DC743DBD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7" creationId="{4EC3B49B-E08F-BEF0-F7EE-CDB16F169463}"/>
          </ac:spMkLst>
        </pc:spChg>
        <pc:spChg chg="add mod">
          <ac:chgData name="Farah 194233" userId="25b46aee-ad77-4dbf-85b9-f47433b1d940" providerId="ADAL" clId="{C3CC180F-FAE9-43D7-9F6C-01CF22CCBD41}" dt="2022-05-06T01:17:43.728" v="359" actId="20577"/>
          <ac:spMkLst>
            <pc:docMk/>
            <pc:sldMk cId="2321107667" sldId="300"/>
            <ac:spMk id="8" creationId="{791F5EBA-1F64-E734-8D92-B784E6F3A43B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9" creationId="{77756E30-02FF-EE15-1E45-BD6E3403716A}"/>
          </ac:spMkLst>
        </pc:spChg>
        <pc:spChg chg="add mod">
          <ac:chgData name="Farah 194233" userId="25b46aee-ad77-4dbf-85b9-f47433b1d940" providerId="ADAL" clId="{C3CC180F-FAE9-43D7-9F6C-01CF22CCBD41}" dt="2022-05-06T01:17:41.610" v="357"/>
          <ac:spMkLst>
            <pc:docMk/>
            <pc:sldMk cId="2321107667" sldId="300"/>
            <ac:spMk id="10" creationId="{3C80012C-5788-BEDC-1030-C5F0747AE3E3}"/>
          </ac:spMkLst>
        </pc:spChg>
        <pc:cxnChg chg="add mod">
          <ac:chgData name="Farah 194233" userId="25b46aee-ad77-4dbf-85b9-f47433b1d940" providerId="ADAL" clId="{C3CC180F-FAE9-43D7-9F6C-01CF22CCBD41}" dt="2022-05-06T01:17:41.610" v="357"/>
          <ac:cxnSpMkLst>
            <pc:docMk/>
            <pc:sldMk cId="2321107667" sldId="300"/>
            <ac:cxnSpMk id="11" creationId="{DE079786-D18B-43AA-FCF2-7DB865D02405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17:50.940" v="364" actId="20577"/>
        <pc:sldMkLst>
          <pc:docMk/>
          <pc:sldMk cId="303667008" sldId="301"/>
        </pc:sldMkLst>
        <pc:spChg chg="del">
          <ac:chgData name="Farah 194233" userId="25b46aee-ad77-4dbf-85b9-f47433b1d940" providerId="ADAL" clId="{C3CC180F-FAE9-43D7-9F6C-01CF22CCBD41}" dt="2022-05-06T01:17:48.386" v="361" actId="478"/>
          <ac:spMkLst>
            <pc:docMk/>
            <pc:sldMk cId="303667008" sldId="301"/>
            <ac:spMk id="2" creationId="{7AE5BD1A-E76A-587F-D34C-24BFE7ADE0D3}"/>
          </ac:spMkLst>
        </pc:spChg>
        <pc:spChg chg="del">
          <ac:chgData name="Farah 194233" userId="25b46aee-ad77-4dbf-85b9-f47433b1d940" providerId="ADAL" clId="{C3CC180F-FAE9-43D7-9F6C-01CF22CCBD41}" dt="2022-05-06T01:17:48.386" v="361" actId="478"/>
          <ac:spMkLst>
            <pc:docMk/>
            <pc:sldMk cId="303667008" sldId="301"/>
            <ac:spMk id="3" creationId="{72A15FA4-8F16-1FE7-F348-80D3FACAB45D}"/>
          </ac:spMkLst>
        </pc:spChg>
        <pc:spChg chg="del">
          <ac:chgData name="Farah 194233" userId="25b46aee-ad77-4dbf-85b9-f47433b1d940" providerId="ADAL" clId="{C3CC180F-FAE9-43D7-9F6C-01CF22CCBD41}" dt="2022-05-06T01:17:48.386" v="361" actId="478"/>
          <ac:spMkLst>
            <pc:docMk/>
            <pc:sldMk cId="303667008" sldId="301"/>
            <ac:spMk id="4" creationId="{9B827F83-5AEA-9B58-8BAE-0385D2E1DF1E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5" creationId="{97126389-974F-F115-D010-B2F60C69A7ED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6" creationId="{0AD576DA-1771-856D-A2A4-AFD08CD20C8D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7" creationId="{3013D4ED-F25B-4A11-B815-1D1B857D2187}"/>
          </ac:spMkLst>
        </pc:spChg>
        <pc:spChg chg="add mod">
          <ac:chgData name="Farah 194233" userId="25b46aee-ad77-4dbf-85b9-f47433b1d940" providerId="ADAL" clId="{C3CC180F-FAE9-43D7-9F6C-01CF22CCBD41}" dt="2022-05-06T01:17:50.940" v="364" actId="20577"/>
          <ac:spMkLst>
            <pc:docMk/>
            <pc:sldMk cId="303667008" sldId="301"/>
            <ac:spMk id="8" creationId="{038430B6-FD77-A58D-AB68-E67686C19C93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9" creationId="{6944F303-0C2D-471A-42EB-B1AAF6B4CA85}"/>
          </ac:spMkLst>
        </pc:spChg>
        <pc:spChg chg="add mod">
          <ac:chgData name="Farah 194233" userId="25b46aee-ad77-4dbf-85b9-f47433b1d940" providerId="ADAL" clId="{C3CC180F-FAE9-43D7-9F6C-01CF22CCBD41}" dt="2022-05-06T01:17:48.763" v="362"/>
          <ac:spMkLst>
            <pc:docMk/>
            <pc:sldMk cId="303667008" sldId="301"/>
            <ac:spMk id="10" creationId="{FB9EB904-05B7-2159-FE95-87DEE25DCDB8}"/>
          </ac:spMkLst>
        </pc:spChg>
        <pc:cxnChg chg="add mod">
          <ac:chgData name="Farah 194233" userId="25b46aee-ad77-4dbf-85b9-f47433b1d940" providerId="ADAL" clId="{C3CC180F-FAE9-43D7-9F6C-01CF22CCBD41}" dt="2022-05-06T01:17:48.763" v="362"/>
          <ac:cxnSpMkLst>
            <pc:docMk/>
            <pc:sldMk cId="303667008" sldId="301"/>
            <ac:cxnSpMk id="11" creationId="{C6812A3C-8ED9-7B6F-42B2-B68E92D2F77E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18:15.793" v="376" actId="20577"/>
        <pc:sldMkLst>
          <pc:docMk/>
          <pc:sldMk cId="574371651" sldId="302"/>
        </pc:sldMkLst>
        <pc:spChg chg="del">
          <ac:chgData name="Farah 194233" userId="25b46aee-ad77-4dbf-85b9-f47433b1d940" providerId="ADAL" clId="{C3CC180F-FAE9-43D7-9F6C-01CF22CCBD41}" dt="2022-05-06T01:18:04.821" v="366" actId="478"/>
          <ac:spMkLst>
            <pc:docMk/>
            <pc:sldMk cId="574371651" sldId="302"/>
            <ac:spMk id="2" creationId="{5F809BDF-8B38-BB3E-3BCD-5D5508CD40C4}"/>
          </ac:spMkLst>
        </pc:spChg>
        <pc:spChg chg="del">
          <ac:chgData name="Farah 194233" userId="25b46aee-ad77-4dbf-85b9-f47433b1d940" providerId="ADAL" clId="{C3CC180F-FAE9-43D7-9F6C-01CF22CCBD41}" dt="2022-05-06T01:18:04.821" v="366" actId="478"/>
          <ac:spMkLst>
            <pc:docMk/>
            <pc:sldMk cId="574371651" sldId="302"/>
            <ac:spMk id="3" creationId="{F96C7C5C-15AC-82D6-99BF-4A84112A748F}"/>
          </ac:spMkLst>
        </pc:spChg>
        <pc:spChg chg="del">
          <ac:chgData name="Farah 194233" userId="25b46aee-ad77-4dbf-85b9-f47433b1d940" providerId="ADAL" clId="{C3CC180F-FAE9-43D7-9F6C-01CF22CCBD41}" dt="2022-05-06T01:18:04.821" v="366" actId="478"/>
          <ac:spMkLst>
            <pc:docMk/>
            <pc:sldMk cId="574371651" sldId="302"/>
            <ac:spMk id="4" creationId="{77CED1C8-8D16-4F0E-2FB4-18570C5630DB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5" creationId="{8BE1DDDD-DFC9-C7E5-D4EF-A73289FCE149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6" creationId="{96D4D5E6-D65C-6D5B-A4C9-76128FDE351F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7" creationId="{F7072218-291B-653B-5F4B-9BE0285119D7}"/>
          </ac:spMkLst>
        </pc:spChg>
        <pc:spChg chg="add mod">
          <ac:chgData name="Farah 194233" userId="25b46aee-ad77-4dbf-85b9-f47433b1d940" providerId="ADAL" clId="{C3CC180F-FAE9-43D7-9F6C-01CF22CCBD41}" dt="2022-05-06T01:18:15.793" v="376" actId="20577"/>
          <ac:spMkLst>
            <pc:docMk/>
            <pc:sldMk cId="574371651" sldId="302"/>
            <ac:spMk id="8" creationId="{87BF0CBC-AA76-3E53-348C-89A3AAC380C3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9" creationId="{51713203-2E62-825E-AB28-F5072E73EA09}"/>
          </ac:spMkLst>
        </pc:spChg>
        <pc:spChg chg="add mod">
          <ac:chgData name="Farah 194233" userId="25b46aee-ad77-4dbf-85b9-f47433b1d940" providerId="ADAL" clId="{C3CC180F-FAE9-43D7-9F6C-01CF22CCBD41}" dt="2022-05-06T01:18:05.560" v="367"/>
          <ac:spMkLst>
            <pc:docMk/>
            <pc:sldMk cId="574371651" sldId="302"/>
            <ac:spMk id="10" creationId="{6A842C0F-4FD7-AE4E-3FE0-BF2C1067756C}"/>
          </ac:spMkLst>
        </pc:spChg>
        <pc:cxnChg chg="add mod">
          <ac:chgData name="Farah 194233" userId="25b46aee-ad77-4dbf-85b9-f47433b1d940" providerId="ADAL" clId="{C3CC180F-FAE9-43D7-9F6C-01CF22CCBD41}" dt="2022-05-06T01:18:05.560" v="367"/>
          <ac:cxnSpMkLst>
            <pc:docMk/>
            <pc:sldMk cId="574371651" sldId="302"/>
            <ac:cxnSpMk id="11" creationId="{8E79B33F-D17A-3480-D846-32FD32E7956A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24:57.988" v="573"/>
        <pc:sldMkLst>
          <pc:docMk/>
          <pc:sldMk cId="1641652235" sldId="303"/>
        </pc:sldMkLst>
        <pc:spChg chg="del">
          <ac:chgData name="Farah 194233" userId="25b46aee-ad77-4dbf-85b9-f47433b1d940" providerId="ADAL" clId="{C3CC180F-FAE9-43D7-9F6C-01CF22CCBD41}" dt="2022-05-06T01:24:13.897" v="566" actId="478"/>
          <ac:spMkLst>
            <pc:docMk/>
            <pc:sldMk cId="1641652235" sldId="303"/>
            <ac:spMk id="2" creationId="{92322A3D-6FF6-900D-5E56-3D58DFCFBE56}"/>
          </ac:spMkLst>
        </pc:spChg>
        <pc:spChg chg="del">
          <ac:chgData name="Farah 194233" userId="25b46aee-ad77-4dbf-85b9-f47433b1d940" providerId="ADAL" clId="{C3CC180F-FAE9-43D7-9F6C-01CF22CCBD41}" dt="2022-05-06T01:24:18.157" v="567" actId="478"/>
          <ac:spMkLst>
            <pc:docMk/>
            <pc:sldMk cId="1641652235" sldId="303"/>
            <ac:spMk id="3" creationId="{01B332CF-8B89-963C-A656-BD449B007949}"/>
          </ac:spMkLst>
        </pc:spChg>
        <pc:spChg chg="del">
          <ac:chgData name="Farah 194233" userId="25b46aee-ad77-4dbf-85b9-f47433b1d940" providerId="ADAL" clId="{C3CC180F-FAE9-43D7-9F6C-01CF22CCBD41}" dt="2022-05-06T01:24:13.897" v="566" actId="478"/>
          <ac:spMkLst>
            <pc:docMk/>
            <pc:sldMk cId="1641652235" sldId="303"/>
            <ac:spMk id="4" creationId="{C9A9B1DC-8986-E3EE-FCBD-37EC0FAE832B}"/>
          </ac:spMkLst>
        </pc:spChg>
        <pc:spChg chg="add del">
          <ac:chgData name="Farah 194233" userId="25b46aee-ad77-4dbf-85b9-f47433b1d940" providerId="ADAL" clId="{C3CC180F-FAE9-43D7-9F6C-01CF22CCBD41}" dt="2022-05-06T01:24:19.851" v="569" actId="22"/>
          <ac:spMkLst>
            <pc:docMk/>
            <pc:sldMk cId="1641652235" sldId="303"/>
            <ac:spMk id="6" creationId="{C469BB06-7CDA-88CE-A4CC-47F2A7AABE3C}"/>
          </ac:spMkLst>
        </pc:spChg>
        <pc:spChg chg="add mod">
          <ac:chgData name="Farah 194233" userId="25b46aee-ad77-4dbf-85b9-f47433b1d940" providerId="ADAL" clId="{C3CC180F-FAE9-43D7-9F6C-01CF22CCBD41}" dt="2022-05-06T01:24:30.017" v="570"/>
          <ac:spMkLst>
            <pc:docMk/>
            <pc:sldMk cId="1641652235" sldId="303"/>
            <ac:spMk id="7" creationId="{3A874E1F-7ED6-8D4F-F58F-44CC89A16981}"/>
          </ac:spMkLst>
        </pc:spChg>
        <pc:spChg chg="add mod">
          <ac:chgData name="Farah 194233" userId="25b46aee-ad77-4dbf-85b9-f47433b1d940" providerId="ADAL" clId="{C3CC180F-FAE9-43D7-9F6C-01CF22CCBD41}" dt="2022-05-06T01:24:57.988" v="573"/>
          <ac:spMkLst>
            <pc:docMk/>
            <pc:sldMk cId="1641652235" sldId="303"/>
            <ac:spMk id="8" creationId="{054CC69B-5FCD-01B4-DE67-9DA477082010}"/>
          </ac:spMkLst>
        </pc:spChg>
        <pc:spChg chg="add mod">
          <ac:chgData name="Farah 194233" userId="25b46aee-ad77-4dbf-85b9-f47433b1d940" providerId="ADAL" clId="{C3CC180F-FAE9-43D7-9F6C-01CF22CCBD41}" dt="2022-05-06T01:24:30.017" v="570"/>
          <ac:spMkLst>
            <pc:docMk/>
            <pc:sldMk cId="1641652235" sldId="303"/>
            <ac:spMk id="9" creationId="{6117F1DD-0B0D-C918-BF36-752E739F3495}"/>
          </ac:spMkLst>
        </pc:spChg>
        <pc:spChg chg="add mod">
          <ac:chgData name="Farah 194233" userId="25b46aee-ad77-4dbf-85b9-f47433b1d940" providerId="ADAL" clId="{C3CC180F-FAE9-43D7-9F6C-01CF22CCBD41}" dt="2022-05-06T01:24:32.755" v="572" actId="20577"/>
          <ac:spMkLst>
            <pc:docMk/>
            <pc:sldMk cId="1641652235" sldId="303"/>
            <ac:spMk id="10" creationId="{A78230B4-D1DE-F38A-466B-75403DC438CF}"/>
          </ac:spMkLst>
        </pc:spChg>
        <pc:spChg chg="add mod">
          <ac:chgData name="Farah 194233" userId="25b46aee-ad77-4dbf-85b9-f47433b1d940" providerId="ADAL" clId="{C3CC180F-FAE9-43D7-9F6C-01CF22CCBD41}" dt="2022-05-06T01:24:30.017" v="570"/>
          <ac:spMkLst>
            <pc:docMk/>
            <pc:sldMk cId="1641652235" sldId="303"/>
            <ac:spMk id="11" creationId="{41BE2196-CB85-D994-0882-853ED1FB4BD1}"/>
          </ac:spMkLst>
        </pc:spChg>
        <pc:spChg chg="add mod">
          <ac:chgData name="Farah 194233" userId="25b46aee-ad77-4dbf-85b9-f47433b1d940" providerId="ADAL" clId="{C3CC180F-FAE9-43D7-9F6C-01CF22CCBD41}" dt="2022-05-06T01:24:30.017" v="570"/>
          <ac:spMkLst>
            <pc:docMk/>
            <pc:sldMk cId="1641652235" sldId="303"/>
            <ac:spMk id="12" creationId="{ED0A2941-CBA6-6FED-4E7E-7CD39F583DF4}"/>
          </ac:spMkLst>
        </pc:spChg>
        <pc:cxnChg chg="add mod">
          <ac:chgData name="Farah 194233" userId="25b46aee-ad77-4dbf-85b9-f47433b1d940" providerId="ADAL" clId="{C3CC180F-FAE9-43D7-9F6C-01CF22CCBD41}" dt="2022-05-06T01:24:30.017" v="570"/>
          <ac:cxnSpMkLst>
            <pc:docMk/>
            <pc:sldMk cId="1641652235" sldId="303"/>
            <ac:cxnSpMk id="13" creationId="{1D2CFCEC-38AE-BC91-B8E8-81F3C49E17CC}"/>
          </ac:cxnSpMkLst>
        </pc:cxnChg>
      </pc:sldChg>
      <pc:sldChg chg="addSp delSp modSp new mod">
        <pc:chgData name="Farah 194233" userId="25b46aee-ad77-4dbf-85b9-f47433b1d940" providerId="ADAL" clId="{C3CC180F-FAE9-43D7-9F6C-01CF22CCBD41}" dt="2022-05-06T01:25:45.903" v="649" actId="20577"/>
        <pc:sldMkLst>
          <pc:docMk/>
          <pc:sldMk cId="2798107750" sldId="304"/>
        </pc:sldMkLst>
        <pc:spChg chg="del">
          <ac:chgData name="Farah 194233" userId="25b46aee-ad77-4dbf-85b9-f47433b1d940" providerId="ADAL" clId="{C3CC180F-FAE9-43D7-9F6C-01CF22CCBD41}" dt="2022-05-06T01:25:04.361" v="575" actId="478"/>
          <ac:spMkLst>
            <pc:docMk/>
            <pc:sldMk cId="2798107750" sldId="304"/>
            <ac:spMk id="2" creationId="{C8B166F1-0964-8DFC-A3C5-15E678A705EC}"/>
          </ac:spMkLst>
        </pc:spChg>
        <pc:spChg chg="del">
          <ac:chgData name="Farah 194233" userId="25b46aee-ad77-4dbf-85b9-f47433b1d940" providerId="ADAL" clId="{C3CC180F-FAE9-43D7-9F6C-01CF22CCBD41}" dt="2022-05-06T01:25:04.361" v="575" actId="478"/>
          <ac:spMkLst>
            <pc:docMk/>
            <pc:sldMk cId="2798107750" sldId="304"/>
            <ac:spMk id="3" creationId="{CEB77990-9D6A-55FB-C362-FFE24CA9D294}"/>
          </ac:spMkLst>
        </pc:spChg>
        <pc:spChg chg="del">
          <ac:chgData name="Farah 194233" userId="25b46aee-ad77-4dbf-85b9-f47433b1d940" providerId="ADAL" clId="{C3CC180F-FAE9-43D7-9F6C-01CF22CCBD41}" dt="2022-05-06T01:25:04.361" v="575" actId="478"/>
          <ac:spMkLst>
            <pc:docMk/>
            <pc:sldMk cId="2798107750" sldId="304"/>
            <ac:spMk id="4" creationId="{46DAB8C7-BF0E-B0F6-2B1C-D0316592BD35}"/>
          </ac:spMkLst>
        </pc:spChg>
        <pc:spChg chg="add del">
          <ac:chgData name="Farah 194233" userId="25b46aee-ad77-4dbf-85b9-f47433b1d940" providerId="ADAL" clId="{C3CC180F-FAE9-43D7-9F6C-01CF22CCBD41}" dt="2022-05-06T01:25:06.021" v="577" actId="22"/>
          <ac:spMkLst>
            <pc:docMk/>
            <pc:sldMk cId="2798107750" sldId="304"/>
            <ac:spMk id="6" creationId="{A0C9E511-2E2F-7BD3-0E22-69C14CA6DB51}"/>
          </ac:spMkLst>
        </pc:spChg>
        <pc:spChg chg="add mod">
          <ac:chgData name="Farah 194233" userId="25b46aee-ad77-4dbf-85b9-f47433b1d940" providerId="ADAL" clId="{C3CC180F-FAE9-43D7-9F6C-01CF22CCBD41}" dt="2022-05-06T01:25:11.733" v="578"/>
          <ac:spMkLst>
            <pc:docMk/>
            <pc:sldMk cId="2798107750" sldId="304"/>
            <ac:spMk id="7" creationId="{1CCB03E8-5666-EE8C-00BB-04E62A050688}"/>
          </ac:spMkLst>
        </pc:spChg>
        <pc:spChg chg="add mod">
          <ac:chgData name="Farah 194233" userId="25b46aee-ad77-4dbf-85b9-f47433b1d940" providerId="ADAL" clId="{C3CC180F-FAE9-43D7-9F6C-01CF22CCBD41}" dt="2022-05-06T01:25:45.903" v="649" actId="20577"/>
          <ac:spMkLst>
            <pc:docMk/>
            <pc:sldMk cId="2798107750" sldId="304"/>
            <ac:spMk id="8" creationId="{A78B7810-6987-2B4E-8883-262DF6B30FF4}"/>
          </ac:spMkLst>
        </pc:spChg>
        <pc:spChg chg="add mod">
          <ac:chgData name="Farah 194233" userId="25b46aee-ad77-4dbf-85b9-f47433b1d940" providerId="ADAL" clId="{C3CC180F-FAE9-43D7-9F6C-01CF22CCBD41}" dt="2022-05-06T01:25:11.733" v="578"/>
          <ac:spMkLst>
            <pc:docMk/>
            <pc:sldMk cId="2798107750" sldId="304"/>
            <ac:spMk id="9" creationId="{61E1B02D-3DD0-5E7D-2480-2B9CF897D8A7}"/>
          </ac:spMkLst>
        </pc:spChg>
        <pc:spChg chg="add mod">
          <ac:chgData name="Farah 194233" userId="25b46aee-ad77-4dbf-85b9-f47433b1d940" providerId="ADAL" clId="{C3CC180F-FAE9-43D7-9F6C-01CF22CCBD41}" dt="2022-05-06T01:25:14.081" v="580" actId="20577"/>
          <ac:spMkLst>
            <pc:docMk/>
            <pc:sldMk cId="2798107750" sldId="304"/>
            <ac:spMk id="10" creationId="{0E89FE55-25AE-CC24-B9CE-658D38DD5BAB}"/>
          </ac:spMkLst>
        </pc:spChg>
        <pc:spChg chg="add mod">
          <ac:chgData name="Farah 194233" userId="25b46aee-ad77-4dbf-85b9-f47433b1d940" providerId="ADAL" clId="{C3CC180F-FAE9-43D7-9F6C-01CF22CCBD41}" dt="2022-05-06T01:25:11.733" v="578"/>
          <ac:spMkLst>
            <pc:docMk/>
            <pc:sldMk cId="2798107750" sldId="304"/>
            <ac:spMk id="11" creationId="{582E81F2-CC4C-84B3-52A6-A5D788A65A2E}"/>
          </ac:spMkLst>
        </pc:spChg>
        <pc:spChg chg="add mod">
          <ac:chgData name="Farah 194233" userId="25b46aee-ad77-4dbf-85b9-f47433b1d940" providerId="ADAL" clId="{C3CC180F-FAE9-43D7-9F6C-01CF22CCBD41}" dt="2022-05-06T01:25:11.733" v="578"/>
          <ac:spMkLst>
            <pc:docMk/>
            <pc:sldMk cId="2798107750" sldId="304"/>
            <ac:spMk id="12" creationId="{A03C4957-66A7-C5AF-C249-4BD643B6426D}"/>
          </ac:spMkLst>
        </pc:spChg>
        <pc:cxnChg chg="add mod">
          <ac:chgData name="Farah 194233" userId="25b46aee-ad77-4dbf-85b9-f47433b1d940" providerId="ADAL" clId="{C3CC180F-FAE9-43D7-9F6C-01CF22CCBD41}" dt="2022-05-06T01:25:11.733" v="578"/>
          <ac:cxnSpMkLst>
            <pc:docMk/>
            <pc:sldMk cId="2798107750" sldId="304"/>
            <ac:cxnSpMk id="13" creationId="{53F14B23-660F-CDFE-365D-EC8C5F3696E8}"/>
          </ac:cxnSpMkLst>
        </pc:cxn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31.xml"/><Relationship Id="rId12" Type="http://schemas.openxmlformats.org/officeDocument/2006/relationships/slide" Target="slide4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32.xml"/><Relationship Id="rId11" Type="http://schemas.openxmlformats.org/officeDocument/2006/relationships/slide" Target="slide36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35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3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Ashraf Adel 19280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Farah Aymen 194233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Aissat</a:t>
            </a:r>
            <a:r>
              <a:rPr lang="en-US" dirty="0"/>
              <a:t>o</a:t>
            </a:r>
            <a:r>
              <a:rPr lang="en" dirty="0"/>
              <a:t>u </a:t>
            </a:r>
            <a:r>
              <a:rPr lang="en-US" dirty="0"/>
              <a:t>Aida 197346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Startup </a:t>
            </a:r>
            <a:r>
              <a:rPr lang="en" dirty="0">
                <a:solidFill>
                  <a:schemeClr val="accent2"/>
                </a:solidFill>
              </a:rPr>
              <a:t>Companies</a:t>
            </a:r>
            <a:r>
              <a:rPr lang="en" dirty="0"/>
              <a:t> Analysis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605291E5-A894-7436-C4D4-33DB174B700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B750BEFB-7AEC-C917-D136-026AEE52D55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How the number of investors in a country can affect the number of successful companies?</a:t>
            </a: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CEBBB301-AF9E-DBA5-B0E8-14B7C9D87F3E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F1E5CAAB-D756-D435-0E82-18709F9A8B3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03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367179A5-F9CE-D6A4-003E-00684C4CF5E5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349503B8-2AB0-EBF1-F500-EE2F408EF23F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A33796B9-BCA8-6CB7-D5B6-6E4DFEBCC711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06741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DCCBA26C-618C-429B-22CF-5B6224AB758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3423E65D-D45F-B76C-7D60-96434D3375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Which category attracts most funding?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1ED58C40-B0BC-3C3A-D988-83221BBC5FD8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854CC658-AEA2-750A-06DE-FAE3A9334DD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9B4757FC-360A-B30D-E2D3-FA0B461C2AD3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F985A979-7A52-A91F-58D9-C12DB9E7C515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D1CCA519-3218-0D0F-0734-437D741BCB71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32930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1798E791-3C0B-BC8F-29B6-C38E620E5EC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50C78B1A-000F-9C7F-2BBC-DA78DC743D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Can the factors that affect a start-up’s growth be determined?</a:t>
            </a: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4EC3B49B-E08F-BEF0-F7EE-CDB16F169463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791F5EBA-1F64-E734-8D92-B784E6F3A4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05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77756E30-02FF-EE15-1E45-BD6E3403716A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3C80012C-5788-BEDC-1030-C5F0747AE3E3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DE079786-D18B-43AA-FCF2-7DB865D02405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21107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97126389-974F-F115-D010-B2F60C69A7E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0AD576DA-1771-856D-A2A4-AFD08CD20C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Can the factors that affect a start-up’s growth be determined?</a:t>
            </a: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3013D4ED-F25B-4A11-B815-1D1B857D2187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038430B6-FD77-A58D-AB68-E67686C19C9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06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6944F303-0C2D-471A-42EB-B1AAF6B4CA85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FB9EB904-05B7-2159-FE95-87DEE25DCDB8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C6812A3C-8ED9-7B6F-42B2-B68E92D2F77E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3667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87;p32">
            <a:extLst>
              <a:ext uri="{FF2B5EF4-FFF2-40B4-BE49-F238E27FC236}">
                <a16:creationId xmlns:a16="http://schemas.microsoft.com/office/drawing/2014/main" id="{8BE1DDDD-DFC9-C7E5-D4EF-A73289FCE1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" name="Google Shape;688;p32">
            <a:extLst>
              <a:ext uri="{FF2B5EF4-FFF2-40B4-BE49-F238E27FC236}">
                <a16:creationId xmlns:a16="http://schemas.microsoft.com/office/drawing/2014/main" id="{96D4D5E6-D65C-6D5B-A4C9-76128FDE35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Can the factors that affect a start-up’s growth be determined?</a:t>
            </a:r>
          </a:p>
        </p:txBody>
      </p:sp>
      <p:sp>
        <p:nvSpPr>
          <p:cNvPr id="7" name="Google Shape;689;p32">
            <a:extLst>
              <a:ext uri="{FF2B5EF4-FFF2-40B4-BE49-F238E27FC236}">
                <a16:creationId xmlns:a16="http://schemas.microsoft.com/office/drawing/2014/main" id="{F7072218-291B-653B-5F4B-9BE0285119D7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90;p32">
            <a:extLst>
              <a:ext uri="{FF2B5EF4-FFF2-40B4-BE49-F238E27FC236}">
                <a16:creationId xmlns:a16="http://schemas.microsoft.com/office/drawing/2014/main" id="{87BF0CBC-AA76-3E53-348C-89A3AAC380C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07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" name="Google Shape;691;p32">
            <a:extLst>
              <a:ext uri="{FF2B5EF4-FFF2-40B4-BE49-F238E27FC236}">
                <a16:creationId xmlns:a16="http://schemas.microsoft.com/office/drawing/2014/main" id="{51713203-2E62-825E-AB28-F5072E73EA09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2;p32">
            <a:extLst>
              <a:ext uri="{FF2B5EF4-FFF2-40B4-BE49-F238E27FC236}">
                <a16:creationId xmlns:a16="http://schemas.microsoft.com/office/drawing/2014/main" id="{6A842C0F-4FD7-AE4E-3FE0-BF2C1067756C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693;p32">
            <a:extLst>
              <a:ext uri="{FF2B5EF4-FFF2-40B4-BE49-F238E27FC236}">
                <a16:creationId xmlns:a16="http://schemas.microsoft.com/office/drawing/2014/main" id="{8E79B33F-D17A-3480-D846-32FD32E7956A}"/>
              </a:ext>
            </a:extLst>
          </p:cNvPr>
          <p:cNvCxnSpPr>
            <a:stCxn id="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74371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87;p32">
            <a:extLst>
              <a:ext uri="{FF2B5EF4-FFF2-40B4-BE49-F238E27FC236}">
                <a16:creationId xmlns:a16="http://schemas.microsoft.com/office/drawing/2014/main" id="{3A874E1F-7ED6-8D4F-F58F-44CC89A1698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8" name="Google Shape;688;p32">
            <a:extLst>
              <a:ext uri="{FF2B5EF4-FFF2-40B4-BE49-F238E27FC236}">
                <a16:creationId xmlns:a16="http://schemas.microsoft.com/office/drawing/2014/main" id="{054CC69B-5FCD-01B4-DE67-9DA47708201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Do country taxes play an important factor in deciding a start-up’s success?</a:t>
            </a:r>
          </a:p>
        </p:txBody>
      </p:sp>
      <p:sp>
        <p:nvSpPr>
          <p:cNvPr id="9" name="Google Shape;689;p32">
            <a:extLst>
              <a:ext uri="{FF2B5EF4-FFF2-40B4-BE49-F238E27FC236}">
                <a16:creationId xmlns:a16="http://schemas.microsoft.com/office/drawing/2014/main" id="{6117F1DD-0B0D-C918-BF36-752E739F3495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0;p32">
            <a:extLst>
              <a:ext uri="{FF2B5EF4-FFF2-40B4-BE49-F238E27FC236}">
                <a16:creationId xmlns:a16="http://schemas.microsoft.com/office/drawing/2014/main" id="{A78230B4-D1DE-F38A-466B-75403DC438C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08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1" name="Google Shape;691;p32">
            <a:extLst>
              <a:ext uri="{FF2B5EF4-FFF2-40B4-BE49-F238E27FC236}">
                <a16:creationId xmlns:a16="http://schemas.microsoft.com/office/drawing/2014/main" id="{41BE2196-CB85-D994-0882-853ED1FB4BD1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92;p32">
            <a:extLst>
              <a:ext uri="{FF2B5EF4-FFF2-40B4-BE49-F238E27FC236}">
                <a16:creationId xmlns:a16="http://schemas.microsoft.com/office/drawing/2014/main" id="{ED0A2941-CBA6-6FED-4E7E-7CD39F583DF4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93;p32">
            <a:extLst>
              <a:ext uri="{FF2B5EF4-FFF2-40B4-BE49-F238E27FC236}">
                <a16:creationId xmlns:a16="http://schemas.microsoft.com/office/drawing/2014/main" id="{1D2CFCEC-38AE-BC91-B8E8-81F3C49E17CC}"/>
              </a:ext>
            </a:extLst>
          </p:cNvPr>
          <p:cNvCxnSpPr>
            <a:stCxn id="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41652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87;p32">
            <a:extLst>
              <a:ext uri="{FF2B5EF4-FFF2-40B4-BE49-F238E27FC236}">
                <a16:creationId xmlns:a16="http://schemas.microsoft.com/office/drawing/2014/main" id="{1CCB03E8-5666-EE8C-00BB-04E62A05068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8" name="Google Shape;688;p32">
            <a:extLst>
              <a:ext uri="{FF2B5EF4-FFF2-40B4-BE49-F238E27FC236}">
                <a16:creationId xmlns:a16="http://schemas.microsoft.com/office/drawing/2014/main" id="{A78B7810-6987-2B4E-8883-262DF6B30FF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Does the number of employees affect the success of a company?</a:t>
            </a:r>
          </a:p>
        </p:txBody>
      </p:sp>
      <p:sp>
        <p:nvSpPr>
          <p:cNvPr id="9" name="Google Shape;689;p32">
            <a:extLst>
              <a:ext uri="{FF2B5EF4-FFF2-40B4-BE49-F238E27FC236}">
                <a16:creationId xmlns:a16="http://schemas.microsoft.com/office/drawing/2014/main" id="{61E1B02D-3DD0-5E7D-2480-2B9CF897D8A7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0;p32">
            <a:extLst>
              <a:ext uri="{FF2B5EF4-FFF2-40B4-BE49-F238E27FC236}">
                <a16:creationId xmlns:a16="http://schemas.microsoft.com/office/drawing/2014/main" id="{0E89FE55-25AE-CC24-B9CE-658D38DD5BA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09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1" name="Google Shape;691;p32">
            <a:extLst>
              <a:ext uri="{FF2B5EF4-FFF2-40B4-BE49-F238E27FC236}">
                <a16:creationId xmlns:a16="http://schemas.microsoft.com/office/drawing/2014/main" id="{582E81F2-CC4C-84B3-52A6-A5D788A65A2E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92;p32">
            <a:extLst>
              <a:ext uri="{FF2B5EF4-FFF2-40B4-BE49-F238E27FC236}">
                <a16:creationId xmlns:a16="http://schemas.microsoft.com/office/drawing/2014/main" id="{A03C4957-66A7-C5AF-C249-4BD643B6426D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Google Shape;693;p32">
            <a:extLst>
              <a:ext uri="{FF2B5EF4-FFF2-40B4-BE49-F238E27FC236}">
                <a16:creationId xmlns:a16="http://schemas.microsoft.com/office/drawing/2014/main" id="{53F14B23-660F-CDFE-365D-EC8C5F3696E8}"/>
              </a:ext>
            </a:extLst>
          </p:cNvPr>
          <p:cNvCxnSpPr>
            <a:stCxn id="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98107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Here’s what you’ll find in this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 dirty="0"/>
              <a:t>template: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slide structure based on a consulting sales pitch, which you can easily adapt to your needs. For more info on how to edit the template, please visit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dirty="0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 dirty="0"/>
              <a:t>or read our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 dirty="0">
                <a:solidFill>
                  <a:schemeClr val="accent2"/>
                </a:solidFill>
              </a:rPr>
              <a:t>.</a:t>
            </a:r>
            <a:endParaRPr dirty="0"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An assortment of illustrations that are suitable for use in the presentation can be found in the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 dirty="0"/>
              <a:t> slide.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 dirty="0"/>
              <a:t>slide, which you must keep so that proper credits for our design are given.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 dirty="0"/>
              <a:t>slide, where you’ll find links to all the elements used in the template.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 dirty="0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 dirty="0"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Final slides with: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The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 dirty="0"/>
              <a:t> used in the template.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More</a:t>
            </a:r>
            <a:r>
              <a:rPr lang="en" dirty="0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 dirty="0"/>
              <a:t>, whose size and color can be edited.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Sets of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 dirty="0"/>
              <a:t> of the following themes: general, business, avatar, creative process, education, help &amp; support, medical, nature, performing arts, SEO &amp; marketing, and teamwork.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You can delete this slide when you’re done editing the presentation.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 OF THIS TEMPLATE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Results &amp; Conclusion</a:t>
            </a:r>
            <a:endParaRPr dirty="0"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deduced from the analysis and its effectivness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OverView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&amp; PreProcessing</a:t>
            </a:r>
            <a:endParaRPr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 of the data and points of interests 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Analyising the data from different critical points and aspects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rgbClr val="FFFFFF"/>
                  </a:solidFill>
                </a:rPr>
                <a:t>#002845</a:t>
              </a:r>
              <a:endParaRPr sz="10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{DC0B4462-F105-4BCB-A5D0-649B0BBF64A9}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679175"/>
            <a:ext cx="4157809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dirty="0"/>
              <a:t>Dicision making while kickstarting a company can be rather critical.</a:t>
            </a:r>
          </a:p>
          <a:p>
            <a:pPr marL="0" indent="0">
              <a:buNone/>
            </a:pPr>
            <a:endParaRPr lang="en" dirty="0"/>
          </a:p>
          <a:p>
            <a:pPr marL="285750" indent="-285750"/>
            <a:r>
              <a:rPr lang="en" dirty="0"/>
              <a:t>Analysis and further insights can be a starting guide!</a:t>
            </a:r>
            <a:endParaRPr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3432;p64">
            <a:extLst>
              <a:ext uri="{FF2B5EF4-FFF2-40B4-BE49-F238E27FC236}">
                <a16:creationId xmlns:a16="http://schemas.microsoft.com/office/drawing/2014/main" id="{6799D66A-8FAE-AB01-6D35-6B87087D3B1B}"/>
              </a:ext>
            </a:extLst>
          </p:cNvPr>
          <p:cNvGrpSpPr/>
          <p:nvPr/>
        </p:nvGrpSpPr>
        <p:grpSpPr>
          <a:xfrm>
            <a:off x="5363818" y="1403638"/>
            <a:ext cx="2053556" cy="2263193"/>
            <a:chOff x="4206763" y="2450951"/>
            <a:chExt cx="322151" cy="322374"/>
          </a:xfrm>
          <a:solidFill>
            <a:schemeClr val="tx2"/>
          </a:solidFill>
        </p:grpSpPr>
        <p:sp>
          <p:nvSpPr>
            <p:cNvPr id="64" name="Google Shape;13433;p64">
              <a:extLst>
                <a:ext uri="{FF2B5EF4-FFF2-40B4-BE49-F238E27FC236}">
                  <a16:creationId xmlns:a16="http://schemas.microsoft.com/office/drawing/2014/main" id="{6F913ABF-E499-A8FE-270F-7F6A545DA381}"/>
                </a:ext>
              </a:extLst>
            </p:cNvPr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434;p64">
              <a:extLst>
                <a:ext uri="{FF2B5EF4-FFF2-40B4-BE49-F238E27FC236}">
                  <a16:creationId xmlns:a16="http://schemas.microsoft.com/office/drawing/2014/main" id="{7358D612-BB22-8A70-34DF-6AB7F354225F}"/>
                </a:ext>
              </a:extLst>
            </p:cNvPr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45180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94410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36648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Scope</a:t>
            </a:r>
            <a:endParaRPr dirty="0"/>
          </a:p>
        </p:txBody>
      </p: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</p:cNvCxnSpPr>
          <p:nvPr/>
        </p:nvCxnSpPr>
        <p:spPr>
          <a:xfrm flipH="1">
            <a:off x="5280271" y="1484926"/>
            <a:ext cx="1146600" cy="2563800"/>
          </a:xfrm>
          <a:prstGeom prst="bentConnector4">
            <a:avLst>
              <a:gd name="adj1" fmla="val -77334"/>
              <a:gd name="adj2" fmla="val 84571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13345;p64">
            <a:extLst>
              <a:ext uri="{FF2B5EF4-FFF2-40B4-BE49-F238E27FC236}">
                <a16:creationId xmlns:a16="http://schemas.microsoft.com/office/drawing/2014/main" id="{A8986CDD-2FEB-9610-0AE2-2E7F64C84EA9}"/>
              </a:ext>
            </a:extLst>
          </p:cNvPr>
          <p:cNvGrpSpPr/>
          <p:nvPr/>
        </p:nvGrpSpPr>
        <p:grpSpPr>
          <a:xfrm>
            <a:off x="7357730" y="3413051"/>
            <a:ext cx="1711608" cy="1654059"/>
            <a:chOff x="4667216" y="2915382"/>
            <a:chExt cx="320273" cy="318395"/>
          </a:xfrm>
        </p:grpSpPr>
        <p:sp>
          <p:nvSpPr>
            <p:cNvPr id="28" name="Google Shape;13346;p64">
              <a:extLst>
                <a:ext uri="{FF2B5EF4-FFF2-40B4-BE49-F238E27FC236}">
                  <a16:creationId xmlns:a16="http://schemas.microsoft.com/office/drawing/2014/main" id="{1EBB1944-AAB3-B3BD-0F61-902CF8EF8DE9}"/>
                </a:ext>
              </a:extLst>
            </p:cNvPr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347;p64">
              <a:extLst>
                <a:ext uri="{FF2B5EF4-FFF2-40B4-BE49-F238E27FC236}">
                  <a16:creationId xmlns:a16="http://schemas.microsoft.com/office/drawing/2014/main" id="{6E3C6481-7352-4BC8-2106-AD609EE15A8A}"/>
                </a:ext>
              </a:extLst>
            </p:cNvPr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348;p64">
              <a:extLst>
                <a:ext uri="{FF2B5EF4-FFF2-40B4-BE49-F238E27FC236}">
                  <a16:creationId xmlns:a16="http://schemas.microsoft.com/office/drawing/2014/main" id="{58232C13-9FBD-D99A-12BF-6B936DBD6629}"/>
                </a:ext>
              </a:extLst>
            </p:cNvPr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349;p64">
              <a:extLst>
                <a:ext uri="{FF2B5EF4-FFF2-40B4-BE49-F238E27FC236}">
                  <a16:creationId xmlns:a16="http://schemas.microsoft.com/office/drawing/2014/main" id="{CC67100B-BB34-FB2B-31E6-F3E4D728E808}"/>
                </a:ext>
              </a:extLst>
            </p:cNvPr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Subtitle 8">
            <a:extLst>
              <a:ext uri="{FF2B5EF4-FFF2-40B4-BE49-F238E27FC236}">
                <a16:creationId xmlns:a16="http://schemas.microsoft.com/office/drawing/2014/main" id="{F6026EDF-6A27-11F4-34CC-274D6F8A6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4631" y="1597682"/>
            <a:ext cx="6282905" cy="1948136"/>
          </a:xfrm>
        </p:spPr>
        <p:txBody>
          <a:bodyPr/>
          <a:lstStyle/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r>
              <a:rPr lang="en-US" dirty="0"/>
              <a:t>Our data gathers information of around 60 thousand startup company regarding their name, location, </a:t>
            </a:r>
            <a:r>
              <a:rPr lang="en-US" dirty="0" err="1"/>
              <a:t>category,etc</a:t>
            </a:r>
            <a:r>
              <a:rPr lang="en-US" dirty="0"/>
              <a:t>.</a:t>
            </a:r>
          </a:p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r>
              <a:rPr lang="en-US" dirty="0"/>
              <a:t>The goal is to determine the main crucial factors that may affect the rise or fall of a startup.(e.g. fundings, investments, acquisitions, taxes, etc.).</a:t>
            </a:r>
          </a:p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endParaRPr lang="en-US" dirty="0"/>
          </a:p>
          <a:p>
            <a:pPr marL="400050" indent="-285750">
              <a:buClr>
                <a:schemeClr val="bg1"/>
              </a:buClr>
              <a:buSzPct val="199000"/>
              <a:buFont typeface="Arial" panose="020B0604020202020204" pitchFamily="34" charset="0"/>
              <a:buChar char="•"/>
            </a:pPr>
            <a:r>
              <a:rPr lang="en-US" dirty="0"/>
              <a:t>Acquire additional data to support further insights into the analysis </a:t>
            </a:r>
            <a:endParaRPr lang="en-GB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Cleaning our Data</a:t>
            </a:r>
            <a:endParaRPr sz="3000" dirty="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Impute missing values</a:t>
            </a:r>
            <a:endParaRPr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Handle Outliers</a:t>
            </a:r>
            <a:endParaRPr dirty="0"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Join all data together to form a solid picture</a:t>
            </a:r>
            <a:endParaRPr dirty="0"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Organize</a:t>
            </a:r>
            <a:endParaRPr dirty="0"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</a:t>
            </a:r>
            <a:r>
              <a:rPr lang="en" dirty="0"/>
              <a:t>rganize the data</a:t>
            </a:r>
            <a:r>
              <a:rPr lang="en-US" dirty="0"/>
              <a:t>s</a:t>
            </a:r>
            <a:r>
              <a:rPr lang="en" dirty="0"/>
              <a:t>et and determine what needs to be cleaned</a:t>
            </a:r>
            <a:endParaRPr dirty="0"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</a:t>
            </a:r>
            <a:r>
              <a:rPr lang="en" dirty="0"/>
              <a:t>ill missing data with average values</a:t>
            </a:r>
            <a:endParaRPr dirty="0"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Drop irrelevant data</a:t>
            </a:r>
            <a:endParaRPr dirty="0"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Merge Data</a:t>
            </a:r>
            <a:endParaRPr dirty="0"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613" name="Google Shape;613;p30"/>
          <p:cNvCxnSpPr>
            <a:cxnSpLocks/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cxnSpLocks/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cxnSpLocks/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12577;p62">
            <a:extLst>
              <a:ext uri="{FF2B5EF4-FFF2-40B4-BE49-F238E27FC236}">
                <a16:creationId xmlns:a16="http://schemas.microsoft.com/office/drawing/2014/main" id="{CB88C181-D7F4-0BD7-8E57-ABBD10CC15A5}"/>
              </a:ext>
            </a:extLst>
          </p:cNvPr>
          <p:cNvGrpSpPr/>
          <p:nvPr/>
        </p:nvGrpSpPr>
        <p:grpSpPr>
          <a:xfrm>
            <a:off x="3588272" y="1726409"/>
            <a:ext cx="484328" cy="601959"/>
            <a:chOff x="1396957" y="4287365"/>
            <a:chExt cx="301861" cy="332871"/>
          </a:xfrm>
          <a:solidFill>
            <a:srgbClr val="002845"/>
          </a:solidFill>
        </p:grpSpPr>
        <p:sp>
          <p:nvSpPr>
            <p:cNvPr id="71" name="Google Shape;12578;p62">
              <a:extLst>
                <a:ext uri="{FF2B5EF4-FFF2-40B4-BE49-F238E27FC236}">
                  <a16:creationId xmlns:a16="http://schemas.microsoft.com/office/drawing/2014/main" id="{4F2EF7DC-1E75-C8AB-D267-F9E1C73D2334}"/>
                </a:ext>
              </a:extLst>
            </p:cNvPr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579;p62">
              <a:extLst>
                <a:ext uri="{FF2B5EF4-FFF2-40B4-BE49-F238E27FC236}">
                  <a16:creationId xmlns:a16="http://schemas.microsoft.com/office/drawing/2014/main" id="{A1623C0F-2C65-5990-CFFE-ED3B2BE30ED9}"/>
                </a:ext>
              </a:extLst>
            </p:cNvPr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580;p62">
              <a:extLst>
                <a:ext uri="{FF2B5EF4-FFF2-40B4-BE49-F238E27FC236}">
                  <a16:creationId xmlns:a16="http://schemas.microsoft.com/office/drawing/2014/main" id="{550D3FAE-79CB-2AE4-306D-E201459E393C}"/>
                </a:ext>
              </a:extLst>
            </p:cNvPr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581;p62">
              <a:extLst>
                <a:ext uri="{FF2B5EF4-FFF2-40B4-BE49-F238E27FC236}">
                  <a16:creationId xmlns:a16="http://schemas.microsoft.com/office/drawing/2014/main" id="{485443B1-6B6D-7873-8B70-E997B8F25C98}"/>
                </a:ext>
              </a:extLst>
            </p:cNvPr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582;p62">
              <a:extLst>
                <a:ext uri="{FF2B5EF4-FFF2-40B4-BE49-F238E27FC236}">
                  <a16:creationId xmlns:a16="http://schemas.microsoft.com/office/drawing/2014/main" id="{244219B0-23B5-BCB7-766F-88DEAE103B18}"/>
                </a:ext>
              </a:extLst>
            </p:cNvPr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583;p62">
              <a:extLst>
                <a:ext uri="{FF2B5EF4-FFF2-40B4-BE49-F238E27FC236}">
                  <a16:creationId xmlns:a16="http://schemas.microsoft.com/office/drawing/2014/main" id="{36A15679-1FC4-5AEB-75D5-360A91C8D3F9}"/>
                </a:ext>
              </a:extLst>
            </p:cNvPr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584;p62">
              <a:extLst>
                <a:ext uri="{FF2B5EF4-FFF2-40B4-BE49-F238E27FC236}">
                  <a16:creationId xmlns:a16="http://schemas.microsoft.com/office/drawing/2014/main" id="{F2DA3BB1-A716-EEE1-D4E5-4A02B3A2451C}"/>
                </a:ext>
              </a:extLst>
            </p:cNvPr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585;p62">
              <a:extLst>
                <a:ext uri="{FF2B5EF4-FFF2-40B4-BE49-F238E27FC236}">
                  <a16:creationId xmlns:a16="http://schemas.microsoft.com/office/drawing/2014/main" id="{72F2DA5B-8457-58F0-3B2D-C71569B3051E}"/>
                </a:ext>
              </a:extLst>
            </p:cNvPr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586;p62">
              <a:extLst>
                <a:ext uri="{FF2B5EF4-FFF2-40B4-BE49-F238E27FC236}">
                  <a16:creationId xmlns:a16="http://schemas.microsoft.com/office/drawing/2014/main" id="{111220AC-073F-0E1C-6C71-3E53CC507C2C}"/>
                </a:ext>
              </a:extLst>
            </p:cNvPr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587;p62">
              <a:extLst>
                <a:ext uri="{FF2B5EF4-FFF2-40B4-BE49-F238E27FC236}">
                  <a16:creationId xmlns:a16="http://schemas.microsoft.com/office/drawing/2014/main" id="{EA73EC24-0493-A9BF-D6C6-1B4B91121EEB}"/>
                </a:ext>
              </a:extLst>
            </p:cNvPr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588;p62">
              <a:extLst>
                <a:ext uri="{FF2B5EF4-FFF2-40B4-BE49-F238E27FC236}">
                  <a16:creationId xmlns:a16="http://schemas.microsoft.com/office/drawing/2014/main" id="{4B7FC70C-A9AC-848E-13DA-FD71CBA8249C}"/>
                </a:ext>
              </a:extLst>
            </p:cNvPr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589;p62">
              <a:extLst>
                <a:ext uri="{FF2B5EF4-FFF2-40B4-BE49-F238E27FC236}">
                  <a16:creationId xmlns:a16="http://schemas.microsoft.com/office/drawing/2014/main" id="{51D7E270-6919-209E-A025-5C12565C29B7}"/>
                </a:ext>
              </a:extLst>
            </p:cNvPr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590;p62">
              <a:extLst>
                <a:ext uri="{FF2B5EF4-FFF2-40B4-BE49-F238E27FC236}">
                  <a16:creationId xmlns:a16="http://schemas.microsoft.com/office/drawing/2014/main" id="{8B1DDF46-CB5A-BABC-3113-4705DE4E1F79}"/>
                </a:ext>
              </a:extLst>
            </p:cNvPr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591;p62">
              <a:extLst>
                <a:ext uri="{FF2B5EF4-FFF2-40B4-BE49-F238E27FC236}">
                  <a16:creationId xmlns:a16="http://schemas.microsoft.com/office/drawing/2014/main" id="{05C6B790-25C2-EDD1-F565-F12BC349F733}"/>
                </a:ext>
              </a:extLst>
            </p:cNvPr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592;p62">
              <a:extLst>
                <a:ext uri="{FF2B5EF4-FFF2-40B4-BE49-F238E27FC236}">
                  <a16:creationId xmlns:a16="http://schemas.microsoft.com/office/drawing/2014/main" id="{476D7182-11DD-E8F5-9101-D947613A4729}"/>
                </a:ext>
              </a:extLst>
            </p:cNvPr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12631;p62">
            <a:extLst>
              <a:ext uri="{FF2B5EF4-FFF2-40B4-BE49-F238E27FC236}">
                <a16:creationId xmlns:a16="http://schemas.microsoft.com/office/drawing/2014/main" id="{A02F494A-0AF6-A510-31BF-6EE9A11CAE9D}"/>
              </a:ext>
            </a:extLst>
          </p:cNvPr>
          <p:cNvGrpSpPr/>
          <p:nvPr/>
        </p:nvGrpSpPr>
        <p:grpSpPr>
          <a:xfrm>
            <a:off x="5028267" y="1803580"/>
            <a:ext cx="485916" cy="480247"/>
            <a:chOff x="3441065" y="4302505"/>
            <a:chExt cx="337069" cy="302593"/>
          </a:xfrm>
          <a:solidFill>
            <a:srgbClr val="002845"/>
          </a:solidFill>
        </p:grpSpPr>
        <p:sp>
          <p:nvSpPr>
            <p:cNvPr id="87" name="Google Shape;12632;p62">
              <a:extLst>
                <a:ext uri="{FF2B5EF4-FFF2-40B4-BE49-F238E27FC236}">
                  <a16:creationId xmlns:a16="http://schemas.microsoft.com/office/drawing/2014/main" id="{16051A1C-7ACC-5CF3-90E2-B3FFF4E1860B}"/>
                </a:ext>
              </a:extLst>
            </p:cNvPr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633;p62">
              <a:extLst>
                <a:ext uri="{FF2B5EF4-FFF2-40B4-BE49-F238E27FC236}">
                  <a16:creationId xmlns:a16="http://schemas.microsoft.com/office/drawing/2014/main" id="{3750B411-F488-15D1-5D30-005728DC10AC}"/>
                </a:ext>
              </a:extLst>
            </p:cNvPr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634;p62">
              <a:extLst>
                <a:ext uri="{FF2B5EF4-FFF2-40B4-BE49-F238E27FC236}">
                  <a16:creationId xmlns:a16="http://schemas.microsoft.com/office/drawing/2014/main" id="{DC43AA76-48CC-C4A2-52BD-142A1420BBDE}"/>
                </a:ext>
              </a:extLst>
            </p:cNvPr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635;p62">
              <a:extLst>
                <a:ext uri="{FF2B5EF4-FFF2-40B4-BE49-F238E27FC236}">
                  <a16:creationId xmlns:a16="http://schemas.microsoft.com/office/drawing/2014/main" id="{27E0A415-716F-4FD1-DB43-C314F5DAA44C}"/>
                </a:ext>
              </a:extLst>
            </p:cNvPr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636;p62">
              <a:extLst>
                <a:ext uri="{FF2B5EF4-FFF2-40B4-BE49-F238E27FC236}">
                  <a16:creationId xmlns:a16="http://schemas.microsoft.com/office/drawing/2014/main" id="{A69DA3DF-7EAF-932F-1D39-C3FE39F7311D}"/>
                </a:ext>
              </a:extLst>
            </p:cNvPr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637;p62">
              <a:extLst>
                <a:ext uri="{FF2B5EF4-FFF2-40B4-BE49-F238E27FC236}">
                  <a16:creationId xmlns:a16="http://schemas.microsoft.com/office/drawing/2014/main" id="{39138F57-68FB-EE52-07BA-A462D2207D90}"/>
                </a:ext>
              </a:extLst>
            </p:cNvPr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2638;p62">
              <a:extLst>
                <a:ext uri="{FF2B5EF4-FFF2-40B4-BE49-F238E27FC236}">
                  <a16:creationId xmlns:a16="http://schemas.microsoft.com/office/drawing/2014/main" id="{99BD9D4F-A712-BA6E-DC57-3214F4F956A0}"/>
                </a:ext>
              </a:extLst>
            </p:cNvPr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2639;p62">
              <a:extLst>
                <a:ext uri="{FF2B5EF4-FFF2-40B4-BE49-F238E27FC236}">
                  <a16:creationId xmlns:a16="http://schemas.microsoft.com/office/drawing/2014/main" id="{904F4FFB-3E2E-43EA-75DB-718B97CEFECE}"/>
                </a:ext>
              </a:extLst>
            </p:cNvPr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640;p62">
              <a:extLst>
                <a:ext uri="{FF2B5EF4-FFF2-40B4-BE49-F238E27FC236}">
                  <a16:creationId xmlns:a16="http://schemas.microsoft.com/office/drawing/2014/main" id="{B3FBF9DF-35B6-7752-7379-9B9E471D3107}"/>
                </a:ext>
              </a:extLst>
            </p:cNvPr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641;p62">
              <a:extLst>
                <a:ext uri="{FF2B5EF4-FFF2-40B4-BE49-F238E27FC236}">
                  <a16:creationId xmlns:a16="http://schemas.microsoft.com/office/drawing/2014/main" id="{6116D28C-24D3-CE7F-E201-A8C4A53AE519}"/>
                </a:ext>
              </a:extLst>
            </p:cNvPr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642;p62">
              <a:extLst>
                <a:ext uri="{FF2B5EF4-FFF2-40B4-BE49-F238E27FC236}">
                  <a16:creationId xmlns:a16="http://schemas.microsoft.com/office/drawing/2014/main" id="{B8CDF2D4-A847-9948-C4ED-6FB1CE352269}"/>
                </a:ext>
              </a:extLst>
            </p:cNvPr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643;p62">
              <a:extLst>
                <a:ext uri="{FF2B5EF4-FFF2-40B4-BE49-F238E27FC236}">
                  <a16:creationId xmlns:a16="http://schemas.microsoft.com/office/drawing/2014/main" id="{79786BF8-D66C-FBB6-5765-1819F6DC56D7}"/>
                </a:ext>
              </a:extLst>
            </p:cNvPr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644;p62">
              <a:extLst>
                <a:ext uri="{FF2B5EF4-FFF2-40B4-BE49-F238E27FC236}">
                  <a16:creationId xmlns:a16="http://schemas.microsoft.com/office/drawing/2014/main" id="{0BAA7169-396C-1936-E106-DBE13375BFF9}"/>
                </a:ext>
              </a:extLst>
            </p:cNvPr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2593;p62">
            <a:extLst>
              <a:ext uri="{FF2B5EF4-FFF2-40B4-BE49-F238E27FC236}">
                <a16:creationId xmlns:a16="http://schemas.microsoft.com/office/drawing/2014/main" id="{EE4DD649-0A23-C69B-5700-154EF4CCEEB2}"/>
              </a:ext>
            </a:extLst>
          </p:cNvPr>
          <p:cNvGrpSpPr/>
          <p:nvPr/>
        </p:nvGrpSpPr>
        <p:grpSpPr>
          <a:xfrm>
            <a:off x="4940725" y="3145503"/>
            <a:ext cx="661150" cy="577795"/>
            <a:chOff x="1865381" y="4277506"/>
            <a:chExt cx="396131" cy="355612"/>
          </a:xfrm>
          <a:solidFill>
            <a:srgbClr val="002845"/>
          </a:solidFill>
        </p:grpSpPr>
        <p:sp>
          <p:nvSpPr>
            <p:cNvPr id="111" name="Google Shape;12594;p62">
              <a:extLst>
                <a:ext uri="{FF2B5EF4-FFF2-40B4-BE49-F238E27FC236}">
                  <a16:creationId xmlns:a16="http://schemas.microsoft.com/office/drawing/2014/main" id="{096788AA-D006-7B47-4074-7D4B4EB4AA7A}"/>
                </a:ext>
              </a:extLst>
            </p:cNvPr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595;p62">
              <a:extLst>
                <a:ext uri="{FF2B5EF4-FFF2-40B4-BE49-F238E27FC236}">
                  <a16:creationId xmlns:a16="http://schemas.microsoft.com/office/drawing/2014/main" id="{CED558DB-3497-71A6-CE27-4172B725C3D5}"/>
                </a:ext>
              </a:extLst>
            </p:cNvPr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596;p62">
              <a:extLst>
                <a:ext uri="{FF2B5EF4-FFF2-40B4-BE49-F238E27FC236}">
                  <a16:creationId xmlns:a16="http://schemas.microsoft.com/office/drawing/2014/main" id="{D520A980-0F7F-B3D9-D9D5-A6ADBA39E275}"/>
                </a:ext>
              </a:extLst>
            </p:cNvPr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597;p62">
              <a:extLst>
                <a:ext uri="{FF2B5EF4-FFF2-40B4-BE49-F238E27FC236}">
                  <a16:creationId xmlns:a16="http://schemas.microsoft.com/office/drawing/2014/main" id="{032FF534-AC1E-E251-B94C-85FB70FD2EF5}"/>
                </a:ext>
              </a:extLst>
            </p:cNvPr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598;p62">
              <a:extLst>
                <a:ext uri="{FF2B5EF4-FFF2-40B4-BE49-F238E27FC236}">
                  <a16:creationId xmlns:a16="http://schemas.microsoft.com/office/drawing/2014/main" id="{2478C2C3-11F2-C533-9047-E32954A1EB9A}"/>
                </a:ext>
              </a:extLst>
            </p:cNvPr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599;p62">
              <a:extLst>
                <a:ext uri="{FF2B5EF4-FFF2-40B4-BE49-F238E27FC236}">
                  <a16:creationId xmlns:a16="http://schemas.microsoft.com/office/drawing/2014/main" id="{51FC6071-2F3B-AACC-967D-330758F07280}"/>
                </a:ext>
              </a:extLst>
            </p:cNvPr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Obstacles Faced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Can the factors that affect a start-up’s growth be determined?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87;p32">
            <a:extLst>
              <a:ext uri="{FF2B5EF4-FFF2-40B4-BE49-F238E27FC236}">
                <a16:creationId xmlns:a16="http://schemas.microsoft.com/office/drawing/2014/main" id="{46FED745-81C8-B667-8CD5-9498D0CE1EA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Question:</a:t>
            </a:r>
          </a:p>
        </p:txBody>
      </p:sp>
      <p:sp>
        <p:nvSpPr>
          <p:cNvPr id="13" name="Google Shape;688;p32">
            <a:extLst>
              <a:ext uri="{FF2B5EF4-FFF2-40B4-BE49-F238E27FC236}">
                <a16:creationId xmlns:a16="http://schemas.microsoft.com/office/drawing/2014/main" id="{54A59AD3-1741-EA43-97D4-3919925619A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78697" y="2414119"/>
            <a:ext cx="3751257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Which countries are most probable to have the most failed startups?</a:t>
            </a:r>
          </a:p>
        </p:txBody>
      </p:sp>
      <p:sp>
        <p:nvSpPr>
          <p:cNvPr id="14" name="Google Shape;689;p32">
            <a:extLst>
              <a:ext uri="{FF2B5EF4-FFF2-40B4-BE49-F238E27FC236}">
                <a16:creationId xmlns:a16="http://schemas.microsoft.com/office/drawing/2014/main" id="{89D95B49-45D9-6DEA-0D33-A205EADA2CFD}"/>
              </a:ext>
            </a:extLst>
          </p:cNvPr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690;p32">
            <a:extLst>
              <a:ext uri="{FF2B5EF4-FFF2-40B4-BE49-F238E27FC236}">
                <a16:creationId xmlns:a16="http://schemas.microsoft.com/office/drawing/2014/main" id="{34B413B6-A773-2F80-2AC6-17CA1CDDB56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6" name="Google Shape;691;p32">
            <a:extLst>
              <a:ext uri="{FF2B5EF4-FFF2-40B4-BE49-F238E27FC236}">
                <a16:creationId xmlns:a16="http://schemas.microsoft.com/office/drawing/2014/main" id="{E7DD4A1B-408B-433F-254E-B49B21AAC52D}"/>
              </a:ext>
            </a:extLst>
          </p:cNvPr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692;p32">
            <a:extLst>
              <a:ext uri="{FF2B5EF4-FFF2-40B4-BE49-F238E27FC236}">
                <a16:creationId xmlns:a16="http://schemas.microsoft.com/office/drawing/2014/main" id="{7EB5227E-5952-8E98-3C4E-7EEA019DCAFD}"/>
              </a:ext>
            </a:extLst>
          </p:cNvPr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" name="Google Shape;693;p32">
            <a:extLst>
              <a:ext uri="{FF2B5EF4-FFF2-40B4-BE49-F238E27FC236}">
                <a16:creationId xmlns:a16="http://schemas.microsoft.com/office/drawing/2014/main" id="{E1F5FBBC-F86D-155F-3BAC-254028E4587E}"/>
              </a:ext>
            </a:extLst>
          </p:cNvPr>
          <p:cNvCxnSpPr>
            <a:stCxn id="14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4302350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1370</Words>
  <Application>Microsoft Office PowerPoint</Application>
  <PresentationFormat>On-screen Show (16:9)</PresentationFormat>
  <Paragraphs>263</Paragraphs>
  <Slides>49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67" baseType="lpstr">
      <vt:lpstr>Roboto Medium</vt:lpstr>
      <vt:lpstr>Share Tech</vt:lpstr>
      <vt:lpstr>Fira Sans Condensed Medium</vt:lpstr>
      <vt:lpstr>Nunito Light</vt:lpstr>
      <vt:lpstr>Arial</vt:lpstr>
      <vt:lpstr>Fira Sans Extra Condensed Medium</vt:lpstr>
      <vt:lpstr>Calibri</vt:lpstr>
      <vt:lpstr>Proxima Nova</vt:lpstr>
      <vt:lpstr>Amatic SC</vt:lpstr>
      <vt:lpstr>Proxima Nova Semibold</vt:lpstr>
      <vt:lpstr>Advent Pro Medium</vt:lpstr>
      <vt:lpstr>Consolas</vt:lpstr>
      <vt:lpstr>Maven Pro SemiBold</vt:lpstr>
      <vt:lpstr>Livvic Light</vt:lpstr>
      <vt:lpstr>Advent Pro SemiBold</vt:lpstr>
      <vt:lpstr>Maven Pro</vt:lpstr>
      <vt:lpstr>Data Science Consulting by Slidesgo</vt:lpstr>
      <vt:lpstr>Slidesgo Final Pages</vt:lpstr>
      <vt:lpstr>Startup Companies Analysis</vt:lpstr>
      <vt:lpstr>CONTENTS OF THIS TEMPLATE</vt:lpstr>
      <vt:lpstr>Analysis Results &amp; Conclusion</vt:lpstr>
      <vt:lpstr>Introduction</vt:lpstr>
      <vt:lpstr>Our Scope</vt:lpstr>
      <vt:lpstr>Cleaning our Data</vt:lpstr>
      <vt:lpstr>Obstacles Faced</vt:lpstr>
      <vt:lpstr>Question:</vt:lpstr>
      <vt:lpstr>Question:</vt:lpstr>
      <vt:lpstr>Question:</vt:lpstr>
      <vt:lpstr>Question:</vt:lpstr>
      <vt:lpstr>Question:</vt:lpstr>
      <vt:lpstr>Question:</vt:lpstr>
      <vt:lpstr>Question:</vt:lpstr>
      <vt:lpstr>Question:</vt:lpstr>
      <vt:lpstr>Question: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Startup Companies Analysis</dc:title>
  <dc:creator>Farah</dc:creator>
  <cp:lastModifiedBy>Gamma</cp:lastModifiedBy>
  <cp:revision>6</cp:revision>
  <dcterms:modified xsi:type="dcterms:W3CDTF">2022-05-07T08:54:19Z</dcterms:modified>
</cp:coreProperties>
</file>